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Int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h9CnTvWETaoGr2nf5Ff8CIOLtW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italic.fntdata"/><Relationship Id="rId14" Type="http://schemas.openxmlformats.org/officeDocument/2006/relationships/font" Target="fonts/Inter-bold.fntdata"/><Relationship Id="rId17" Type="http://customschemas.google.com/relationships/presentationmetadata" Target="metadata"/><Relationship Id="rId16" Type="http://schemas.openxmlformats.org/officeDocument/2006/relationships/font" Target="fonts/Int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7e964e2c3_0_7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g347e964e2c3_0_7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1" name="Google Shape;91;g347e964e2c3_0_78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47e964e2c3_0_7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47e964e2c3_0_78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4" name="Google Shape;94;g347e964e2c3_0_7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7e964e2c3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347e964e2c3_0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4e04cde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melissa design for promotion</a:t>
            </a:r>
            <a:endParaRPr/>
          </a:p>
        </p:txBody>
      </p:sp>
      <p:sp>
        <p:nvSpPr>
          <p:cNvPr id="434" name="Google Shape;434;g304e04cde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reamit-project.eu/" TargetMode="External"/><Relationship Id="rId4" Type="http://schemas.openxmlformats.org/officeDocument/2006/relationships/hyperlink" Target="https://www.road-steamer.eu/" TargetMode="External"/><Relationship Id="rId5" Type="http://schemas.openxmlformats.org/officeDocument/2006/relationships/hyperlink" Target="https://www.steamecologies.eu/" TargetMode="External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75150" y="3009750"/>
            <a:ext cx="132012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 webinar series - Webinar </a:t>
            </a:r>
            <a:r>
              <a:rPr lang="hu-HU" sz="3399"/>
              <a:t>6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3300">
                <a:solidFill>
                  <a:srgbClr val="020B59"/>
                </a:solidFill>
              </a:rPr>
              <a:t>Advancing Gender Equality in STEAM Higher Education</a:t>
            </a:r>
            <a:endParaRPr b="1" sz="3300">
              <a:solidFill>
                <a:srgbClr val="020B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3000">
                <a:solidFill>
                  <a:srgbClr val="1687A5"/>
                </a:solidFill>
              </a:rPr>
              <a:t>Exploring Challenges, Opportunities, and Institutional Strategies</a:t>
            </a:r>
            <a:endParaRPr b="1" sz="3000">
              <a:solidFill>
                <a:srgbClr val="1687A5"/>
              </a:solidFill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399"/>
              <a:t>03</a:t>
            </a:r>
            <a:r>
              <a:rPr b="0" i="0" lang="hu-HU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399"/>
              <a:t>April</a:t>
            </a:r>
            <a:r>
              <a:rPr b="0" i="0" lang="hu-HU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hu-HU" sz="3399"/>
              <a:t>5</a:t>
            </a:r>
            <a:r>
              <a:rPr b="0" i="0" lang="hu-HU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11:00 – 12:30 CET 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14815576" y="9258300"/>
            <a:ext cx="2872366" cy="594630"/>
          </a:xfrm>
          <a:custGeom>
            <a:rect b="b" l="l" r="r" t="t"/>
            <a:pathLst>
              <a:path extrusionOk="0" h="594630" w="2872366">
                <a:moveTo>
                  <a:pt x="0" y="0"/>
                </a:moveTo>
                <a:lnTo>
                  <a:pt x="2872366" y="0"/>
                </a:lnTo>
                <a:lnTo>
                  <a:pt x="2872366" y="594630"/>
                </a:lnTo>
                <a:lnTo>
                  <a:pt x="0" y="59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88000" cy="20536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3229703" y="7273300"/>
            <a:ext cx="4662543" cy="2238021"/>
          </a:xfrm>
          <a:custGeom>
            <a:rect b="b" l="l" r="r" t="t"/>
            <a:pathLst>
              <a:path extrusionOk="0" h="2238021" w="4662543">
                <a:moveTo>
                  <a:pt x="0" y="0"/>
                </a:moveTo>
                <a:lnTo>
                  <a:pt x="4662544" y="0"/>
                </a:lnTo>
                <a:lnTo>
                  <a:pt x="4662544" y="2238021"/>
                </a:lnTo>
                <a:lnTo>
                  <a:pt x="0" y="2238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347e964e2c3_0_78"/>
          <p:cNvGrpSpPr/>
          <p:nvPr/>
        </p:nvGrpSpPr>
        <p:grpSpPr>
          <a:xfrm>
            <a:off x="1040625" y="2155500"/>
            <a:ext cx="16206750" cy="2724850"/>
            <a:chOff x="0" y="104400"/>
            <a:chExt cx="21609000" cy="3633133"/>
          </a:xfrm>
        </p:grpSpPr>
        <p:sp>
          <p:nvSpPr>
            <p:cNvPr id="97" name="Google Shape;97;g347e964e2c3_0_78"/>
            <p:cNvSpPr/>
            <p:nvPr/>
          </p:nvSpPr>
          <p:spPr>
            <a:xfrm>
              <a:off x="0" y="248533"/>
              <a:ext cx="21609000" cy="3489000"/>
            </a:xfrm>
            <a:custGeom>
              <a:rect b="b" l="l" r="r" t="t"/>
              <a:pathLst>
                <a:path extrusionOk="0" h="3489000" w="21609000">
                  <a:moveTo>
                    <a:pt x="0" y="0"/>
                  </a:moveTo>
                  <a:lnTo>
                    <a:pt x="21609000" y="0"/>
                  </a:lnTo>
                  <a:lnTo>
                    <a:pt x="21609000" y="3489000"/>
                  </a:lnTo>
                  <a:lnTo>
                    <a:pt x="0" y="3489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8" name="Google Shape;98;g347e964e2c3_0_78"/>
            <p:cNvSpPr txBox="1"/>
            <p:nvPr/>
          </p:nvSpPr>
          <p:spPr>
            <a:xfrm>
              <a:off x="0" y="104400"/>
              <a:ext cx="21609000" cy="27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A5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2700" u="none" cap="none" strike="noStrike">
                  <a:solidFill>
                    <a:srgbClr val="000A59"/>
                  </a:solidFill>
                  <a:latin typeface="Inter"/>
                  <a:ea typeface="Inter"/>
                  <a:cs typeface="Inter"/>
                  <a:sym typeface="Inter"/>
                </a:rPr>
                <a:t>ST(R)E(A)M IT aims to initiate change about the </a:t>
              </a:r>
              <a:r>
                <a:rPr b="1" i="0" lang="hu-HU" sz="2700" u="none" cap="none" strike="noStrike">
                  <a:solidFill>
                    <a:srgbClr val="000A59"/>
                  </a:solidFill>
                  <a:latin typeface="Inter"/>
                  <a:ea typeface="Inter"/>
                  <a:cs typeface="Inter"/>
                  <a:sym typeface="Inter"/>
                </a:rPr>
                <a:t>persisting gender inequalities in STEM</a:t>
              </a:r>
              <a:r>
                <a:rPr b="0" i="0" lang="hu-HU" sz="2700" u="none" cap="none" strike="noStrike">
                  <a:solidFill>
                    <a:srgbClr val="000A59"/>
                  </a:solidFill>
                  <a:latin typeface="Inter"/>
                  <a:ea typeface="Inter"/>
                  <a:cs typeface="Inter"/>
                  <a:sym typeface="Inter"/>
                </a:rPr>
                <a:t> education, research, and innovation to contribute to the implementation of the ‘</a:t>
              </a:r>
              <a:r>
                <a:rPr b="1" i="0" lang="hu-HU" sz="2700" u="none" cap="none" strike="noStrike">
                  <a:solidFill>
                    <a:srgbClr val="000A59"/>
                  </a:solidFill>
                  <a:latin typeface="Inter"/>
                  <a:ea typeface="Inter"/>
                  <a:cs typeface="Inter"/>
                  <a:sym typeface="Inter"/>
                </a:rPr>
                <a:t>The European Manifesto for gender-inclusive STE(A)M education and careers</a:t>
              </a:r>
              <a:r>
                <a:rPr b="0" i="0" lang="hu-HU" sz="2700" u="none" cap="none" strike="noStrike">
                  <a:solidFill>
                    <a:srgbClr val="000A59"/>
                  </a:solidFill>
                  <a:latin typeface="Inter"/>
                  <a:ea typeface="Inter"/>
                  <a:cs typeface="Inter"/>
                  <a:sym typeface="Inter"/>
                </a:rPr>
                <a:t>’.</a:t>
              </a:r>
              <a:endParaRPr/>
            </a:p>
            <a:p>
              <a:pPr indent="-330041" lvl="1" marL="66008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575"/>
                </a:buClr>
                <a:buSzPts val="2700"/>
                <a:buFont typeface="Arial"/>
                <a:buChar char="•"/>
              </a:pPr>
              <a:r>
                <a:rPr b="1" i="0" lang="hu-HU" sz="2700" u="none" cap="none" strike="noStrike">
                  <a:solidFill>
                    <a:srgbClr val="FF7575"/>
                  </a:solidFill>
                  <a:latin typeface="Inter"/>
                  <a:ea typeface="Inter"/>
                  <a:cs typeface="Inter"/>
                  <a:sym typeface="Inter"/>
                </a:rPr>
                <a:t>gender-inclusive STEAM education</a:t>
              </a:r>
              <a:endParaRPr/>
            </a:p>
          </p:txBody>
        </p:sp>
      </p:grpSp>
      <p:grpSp>
        <p:nvGrpSpPr>
          <p:cNvPr id="99" name="Google Shape;99;g347e964e2c3_0_78"/>
          <p:cNvGrpSpPr/>
          <p:nvPr/>
        </p:nvGrpSpPr>
        <p:grpSpPr>
          <a:xfrm>
            <a:off x="3783025" y="1331307"/>
            <a:ext cx="10504475" cy="1146481"/>
            <a:chOff x="-289967" y="0"/>
            <a:chExt cx="14005967" cy="1528642"/>
          </a:xfrm>
        </p:grpSpPr>
        <p:sp>
          <p:nvSpPr>
            <p:cNvPr id="100" name="Google Shape;100;g347e964e2c3_0_78"/>
            <p:cNvSpPr/>
            <p:nvPr/>
          </p:nvSpPr>
          <p:spPr>
            <a:xfrm>
              <a:off x="0" y="0"/>
              <a:ext cx="13716000" cy="861600"/>
            </a:xfrm>
            <a:custGeom>
              <a:rect b="b" l="l" r="r" t="t"/>
              <a:pathLst>
                <a:path extrusionOk="0" h="8616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861600"/>
                  </a:lnTo>
                  <a:lnTo>
                    <a:pt x="0" y="861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1" name="Google Shape;101;g347e964e2c3_0_78"/>
            <p:cNvSpPr txBox="1"/>
            <p:nvPr/>
          </p:nvSpPr>
          <p:spPr>
            <a:xfrm>
              <a:off x="-289967" y="657442"/>
              <a:ext cx="13716000" cy="8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u-HU" sz="3300" u="none" cap="none" strike="noStrike">
                  <a:solidFill>
                    <a:srgbClr val="FF7575"/>
                  </a:solidFill>
                  <a:latin typeface="Inter"/>
                  <a:ea typeface="Inter"/>
                  <a:cs typeface="Inter"/>
                  <a:sym typeface="Inter"/>
                </a:rPr>
                <a:t>STREAM IT PROJECT - 01/01/2024 - 31/01/2026</a:t>
              </a:r>
              <a:endParaRPr/>
            </a:p>
          </p:txBody>
        </p:sp>
      </p:grpSp>
      <p:sp>
        <p:nvSpPr>
          <p:cNvPr id="102" name="Google Shape;102;g347e964e2c3_0_78"/>
          <p:cNvSpPr/>
          <p:nvPr/>
        </p:nvSpPr>
        <p:spPr>
          <a:xfrm>
            <a:off x="15283542" y="-160864"/>
            <a:ext cx="2953540" cy="1171570"/>
          </a:xfrm>
          <a:custGeom>
            <a:rect b="b" l="l" r="r" t="t"/>
            <a:pathLst>
              <a:path extrusionOk="0" h="1171570" w="2953540">
                <a:moveTo>
                  <a:pt x="0" y="0"/>
                </a:moveTo>
                <a:lnTo>
                  <a:pt x="2953540" y="0"/>
                </a:lnTo>
                <a:lnTo>
                  <a:pt x="2953540" y="1171570"/>
                </a:lnTo>
                <a:lnTo>
                  <a:pt x="0" y="1171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9" l="0" r="0" t="0"/>
            </a:stretch>
          </a:blipFill>
          <a:ln>
            <a:noFill/>
          </a:ln>
        </p:spPr>
      </p:sp>
      <p:sp>
        <p:nvSpPr>
          <p:cNvPr id="103" name="Google Shape;103;g347e964e2c3_0_78"/>
          <p:cNvSpPr/>
          <p:nvPr/>
        </p:nvSpPr>
        <p:spPr>
          <a:xfrm>
            <a:off x="9630706" y="4354253"/>
            <a:ext cx="7616679" cy="4948036"/>
          </a:xfrm>
          <a:custGeom>
            <a:rect b="b" l="l" r="r" t="t"/>
            <a:pathLst>
              <a:path extrusionOk="0" h="4948036" w="7616679">
                <a:moveTo>
                  <a:pt x="0" y="0"/>
                </a:moveTo>
                <a:lnTo>
                  <a:pt x="7616680" y="0"/>
                </a:lnTo>
                <a:lnTo>
                  <a:pt x="7616680" y="4948037"/>
                </a:lnTo>
                <a:lnTo>
                  <a:pt x="0" y="4948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599" l="0" r="0" t="0"/>
            </a:stretch>
          </a:blipFill>
          <a:ln>
            <a:noFill/>
          </a:ln>
        </p:spPr>
      </p:sp>
      <p:sp>
        <p:nvSpPr>
          <p:cNvPr id="104" name="Google Shape;104;g347e964e2c3_0_78"/>
          <p:cNvSpPr/>
          <p:nvPr/>
        </p:nvSpPr>
        <p:spPr>
          <a:xfrm>
            <a:off x="1309738" y="5086838"/>
            <a:ext cx="6524514" cy="5200163"/>
          </a:xfrm>
          <a:custGeom>
            <a:rect b="b" l="l" r="r" t="t"/>
            <a:pathLst>
              <a:path extrusionOk="0" h="5200163" w="6524514">
                <a:moveTo>
                  <a:pt x="0" y="0"/>
                </a:moveTo>
                <a:lnTo>
                  <a:pt x="6524514" y="0"/>
                </a:lnTo>
                <a:lnTo>
                  <a:pt x="6524514" y="5200163"/>
                </a:lnTo>
                <a:lnTo>
                  <a:pt x="0" y="5200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6409" t="0"/>
            </a:stretch>
          </a:blipFill>
          <a:ln>
            <a:noFill/>
          </a:ln>
        </p:spPr>
      </p:sp>
      <p:grpSp>
        <p:nvGrpSpPr>
          <p:cNvPr id="105" name="Google Shape;105;g347e964e2c3_0_78"/>
          <p:cNvGrpSpPr/>
          <p:nvPr/>
        </p:nvGrpSpPr>
        <p:grpSpPr>
          <a:xfrm>
            <a:off x="-3637" y="-486568"/>
            <a:ext cx="18295273" cy="2057104"/>
            <a:chOff x="0" y="-192881"/>
            <a:chExt cx="24393697" cy="2742805"/>
          </a:xfrm>
        </p:grpSpPr>
        <p:grpSp>
          <p:nvGrpSpPr>
            <p:cNvPr id="106" name="Google Shape;106;g347e964e2c3_0_78"/>
            <p:cNvGrpSpPr/>
            <p:nvPr/>
          </p:nvGrpSpPr>
          <p:grpSpPr>
            <a:xfrm>
              <a:off x="18555" y="2057591"/>
              <a:ext cx="12200235" cy="492333"/>
              <a:chOff x="0" y="-38100"/>
              <a:chExt cx="2409923" cy="97251"/>
            </a:xfrm>
          </p:grpSpPr>
          <p:sp>
            <p:nvSpPr>
              <p:cNvPr id="107" name="Google Shape;107;g347e964e2c3_0_78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007F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g347e964e2c3_0_78"/>
              <p:cNvSpPr txBox="1"/>
              <p:nvPr/>
            </p:nvSpPr>
            <p:spPr>
              <a:xfrm>
                <a:off x="0" y="-38100"/>
                <a:ext cx="24099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g347e964e2c3_0_78"/>
            <p:cNvGrpSpPr/>
            <p:nvPr/>
          </p:nvGrpSpPr>
          <p:grpSpPr>
            <a:xfrm>
              <a:off x="12193041" y="2057591"/>
              <a:ext cx="12200235" cy="492333"/>
              <a:chOff x="0" y="-38100"/>
              <a:chExt cx="2409923" cy="97251"/>
            </a:xfrm>
          </p:grpSpPr>
          <p:sp>
            <p:nvSpPr>
              <p:cNvPr id="110" name="Google Shape;110;g347e964e2c3_0_78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6A007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g347e964e2c3_0_78"/>
              <p:cNvSpPr txBox="1"/>
              <p:nvPr/>
            </p:nvSpPr>
            <p:spPr>
              <a:xfrm>
                <a:off x="0" y="-38100"/>
                <a:ext cx="24099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g347e964e2c3_0_78"/>
            <p:cNvGrpSpPr/>
            <p:nvPr/>
          </p:nvGrpSpPr>
          <p:grpSpPr>
            <a:xfrm>
              <a:off x="18555" y="1618441"/>
              <a:ext cx="8125313" cy="492333"/>
              <a:chOff x="0" y="-38100"/>
              <a:chExt cx="1605000" cy="97251"/>
            </a:xfrm>
          </p:grpSpPr>
          <p:sp>
            <p:nvSpPr>
              <p:cNvPr id="113" name="Google Shape;113;g347e964e2c3_0_78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3236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g347e964e2c3_0_78"/>
              <p:cNvSpPr txBox="1"/>
              <p:nvPr/>
            </p:nvSpPr>
            <p:spPr>
              <a:xfrm>
                <a:off x="0" y="-38100"/>
                <a:ext cx="16050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g347e964e2c3_0_78"/>
            <p:cNvGrpSpPr/>
            <p:nvPr/>
          </p:nvGrpSpPr>
          <p:grpSpPr>
            <a:xfrm>
              <a:off x="8143463" y="1618441"/>
              <a:ext cx="8125313" cy="492333"/>
              <a:chOff x="0" y="-38100"/>
              <a:chExt cx="1605000" cy="97251"/>
            </a:xfrm>
          </p:grpSpPr>
          <p:sp>
            <p:nvSpPr>
              <p:cNvPr id="116" name="Google Shape;116;g347e964e2c3_0_78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F7BF0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g347e964e2c3_0_78"/>
              <p:cNvSpPr txBox="1"/>
              <p:nvPr/>
            </p:nvSpPr>
            <p:spPr>
              <a:xfrm>
                <a:off x="0" y="-38100"/>
                <a:ext cx="16050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g347e964e2c3_0_78"/>
            <p:cNvGrpSpPr/>
            <p:nvPr/>
          </p:nvGrpSpPr>
          <p:grpSpPr>
            <a:xfrm>
              <a:off x="16268370" y="1618441"/>
              <a:ext cx="8125313" cy="492333"/>
              <a:chOff x="0" y="-38100"/>
              <a:chExt cx="1605000" cy="97251"/>
            </a:xfrm>
          </p:grpSpPr>
          <p:sp>
            <p:nvSpPr>
              <p:cNvPr id="119" name="Google Shape;119;g347e964e2c3_0_78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90AD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g347e964e2c3_0_78"/>
              <p:cNvSpPr txBox="1"/>
              <p:nvPr/>
            </p:nvSpPr>
            <p:spPr>
              <a:xfrm>
                <a:off x="0" y="-38100"/>
                <a:ext cx="16050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g347e964e2c3_0_78"/>
            <p:cNvGrpSpPr/>
            <p:nvPr/>
          </p:nvGrpSpPr>
          <p:grpSpPr>
            <a:xfrm>
              <a:off x="18555" y="1185024"/>
              <a:ext cx="5154638" cy="486597"/>
              <a:chOff x="0" y="-38100"/>
              <a:chExt cx="1018200" cy="96118"/>
            </a:xfrm>
          </p:grpSpPr>
          <p:sp>
            <p:nvSpPr>
              <p:cNvPr id="122" name="Google Shape;122;g347e964e2c3_0_78"/>
              <p:cNvSpPr/>
              <p:nvPr/>
            </p:nvSpPr>
            <p:spPr>
              <a:xfrm>
                <a:off x="0" y="0"/>
                <a:ext cx="1018114" cy="58018"/>
              </a:xfrm>
              <a:custGeom>
                <a:rect b="b" l="l" r="r" t="t"/>
                <a:pathLst>
                  <a:path extrusionOk="0" h="58018" w="1018114">
                    <a:moveTo>
                      <a:pt x="0" y="0"/>
                    </a:moveTo>
                    <a:lnTo>
                      <a:pt x="1018114" y="0"/>
                    </a:lnTo>
                    <a:lnTo>
                      <a:pt x="1018114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1687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g347e964e2c3_0_78"/>
              <p:cNvSpPr txBox="1"/>
              <p:nvPr/>
            </p:nvSpPr>
            <p:spPr>
              <a:xfrm>
                <a:off x="0" y="-38100"/>
                <a:ext cx="10182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g347e964e2c3_0_78"/>
            <p:cNvGrpSpPr/>
            <p:nvPr/>
          </p:nvGrpSpPr>
          <p:grpSpPr>
            <a:xfrm>
              <a:off x="5172759" y="1185024"/>
              <a:ext cx="5667975" cy="486597"/>
              <a:chOff x="0" y="-38100"/>
              <a:chExt cx="1119600" cy="96118"/>
            </a:xfrm>
          </p:grpSpPr>
          <p:sp>
            <p:nvSpPr>
              <p:cNvPr id="125" name="Google Shape;125;g347e964e2c3_0_78"/>
              <p:cNvSpPr/>
              <p:nvPr/>
            </p:nvSpPr>
            <p:spPr>
              <a:xfrm>
                <a:off x="0" y="0"/>
                <a:ext cx="1119586" cy="58018"/>
              </a:xfrm>
              <a:custGeom>
                <a:rect b="b" l="l" r="r" t="t"/>
                <a:pathLst>
                  <a:path extrusionOk="0" h="58018" w="1119586">
                    <a:moveTo>
                      <a:pt x="0" y="0"/>
                    </a:moveTo>
                    <a:lnTo>
                      <a:pt x="1119586" y="0"/>
                    </a:lnTo>
                    <a:lnTo>
                      <a:pt x="1119586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F8BC1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g347e964e2c3_0_78"/>
              <p:cNvSpPr txBox="1"/>
              <p:nvPr/>
            </p:nvSpPr>
            <p:spPr>
              <a:xfrm>
                <a:off x="0" y="-38100"/>
                <a:ext cx="11196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g347e964e2c3_0_78"/>
            <p:cNvGrpSpPr/>
            <p:nvPr/>
          </p:nvGrpSpPr>
          <p:grpSpPr>
            <a:xfrm>
              <a:off x="10840664" y="1182031"/>
              <a:ext cx="4559505" cy="486597"/>
              <a:chOff x="0" y="-38100"/>
              <a:chExt cx="900643" cy="96118"/>
            </a:xfrm>
          </p:grpSpPr>
          <p:sp>
            <p:nvSpPr>
              <p:cNvPr id="128" name="Google Shape;128;g347e964e2c3_0_78"/>
              <p:cNvSpPr/>
              <p:nvPr/>
            </p:nvSpPr>
            <p:spPr>
              <a:xfrm>
                <a:off x="0" y="0"/>
                <a:ext cx="900643" cy="58018"/>
              </a:xfrm>
              <a:custGeom>
                <a:rect b="b" l="l" r="r" t="t"/>
                <a:pathLst>
                  <a:path extrusionOk="0" h="58018" w="900643">
                    <a:moveTo>
                      <a:pt x="0" y="0"/>
                    </a:moveTo>
                    <a:lnTo>
                      <a:pt x="900643" y="0"/>
                    </a:lnTo>
                    <a:lnTo>
                      <a:pt x="900643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A4DCE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g347e964e2c3_0_78"/>
              <p:cNvSpPr txBox="1"/>
              <p:nvPr/>
            </p:nvSpPr>
            <p:spPr>
              <a:xfrm>
                <a:off x="0" y="-38100"/>
                <a:ext cx="9006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g347e964e2c3_0_78"/>
            <p:cNvGrpSpPr/>
            <p:nvPr/>
          </p:nvGrpSpPr>
          <p:grpSpPr>
            <a:xfrm>
              <a:off x="15400167" y="1185024"/>
              <a:ext cx="8993111" cy="486597"/>
              <a:chOff x="0" y="-38100"/>
              <a:chExt cx="1776417" cy="96118"/>
            </a:xfrm>
          </p:grpSpPr>
          <p:sp>
            <p:nvSpPr>
              <p:cNvPr id="131" name="Google Shape;131;g347e964e2c3_0_78"/>
              <p:cNvSpPr/>
              <p:nvPr/>
            </p:nvSpPr>
            <p:spPr>
              <a:xfrm>
                <a:off x="0" y="0"/>
                <a:ext cx="1776417" cy="58018"/>
              </a:xfrm>
              <a:custGeom>
                <a:rect b="b" l="l" r="r" t="t"/>
                <a:pathLst>
                  <a:path extrusionOk="0" h="58018" w="1776417">
                    <a:moveTo>
                      <a:pt x="0" y="0"/>
                    </a:moveTo>
                    <a:lnTo>
                      <a:pt x="1776417" y="0"/>
                    </a:lnTo>
                    <a:lnTo>
                      <a:pt x="1776417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B413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g347e964e2c3_0_78"/>
              <p:cNvSpPr txBox="1"/>
              <p:nvPr/>
            </p:nvSpPr>
            <p:spPr>
              <a:xfrm>
                <a:off x="0" y="-38100"/>
                <a:ext cx="17763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g347e964e2c3_0_78"/>
            <p:cNvGrpSpPr/>
            <p:nvPr/>
          </p:nvGrpSpPr>
          <p:grpSpPr>
            <a:xfrm>
              <a:off x="0" y="273523"/>
              <a:ext cx="5304012" cy="498150"/>
              <a:chOff x="0" y="-38100"/>
              <a:chExt cx="1047706" cy="98400"/>
            </a:xfrm>
          </p:grpSpPr>
          <p:sp>
            <p:nvSpPr>
              <p:cNvPr id="134" name="Google Shape;134;g347e964e2c3_0_78"/>
              <p:cNvSpPr/>
              <p:nvPr/>
            </p:nvSpPr>
            <p:spPr>
              <a:xfrm>
                <a:off x="0" y="0"/>
                <a:ext cx="1047706" cy="60207"/>
              </a:xfrm>
              <a:custGeom>
                <a:rect b="b" l="l" r="r" t="t"/>
                <a:pathLst>
                  <a:path extrusionOk="0" h="60207" w="1047706">
                    <a:moveTo>
                      <a:pt x="0" y="0"/>
                    </a:moveTo>
                    <a:lnTo>
                      <a:pt x="1047706" y="0"/>
                    </a:lnTo>
                    <a:lnTo>
                      <a:pt x="104770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0D23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g347e964e2c3_0_78"/>
              <p:cNvSpPr txBox="1"/>
              <p:nvPr/>
            </p:nvSpPr>
            <p:spPr>
              <a:xfrm>
                <a:off x="0" y="-38100"/>
                <a:ext cx="10476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g347e964e2c3_0_78"/>
            <p:cNvGrpSpPr/>
            <p:nvPr/>
          </p:nvGrpSpPr>
          <p:grpSpPr>
            <a:xfrm>
              <a:off x="5304014" y="273523"/>
              <a:ext cx="5832648" cy="498150"/>
              <a:chOff x="0" y="-38100"/>
              <a:chExt cx="1152128" cy="98400"/>
            </a:xfrm>
          </p:grpSpPr>
          <p:sp>
            <p:nvSpPr>
              <p:cNvPr id="137" name="Google Shape;137;g347e964e2c3_0_78"/>
              <p:cNvSpPr/>
              <p:nvPr/>
            </p:nvSpPr>
            <p:spPr>
              <a:xfrm>
                <a:off x="0" y="0"/>
                <a:ext cx="1152128" cy="60207"/>
              </a:xfrm>
              <a:custGeom>
                <a:rect b="b" l="l" r="r" t="t"/>
                <a:pathLst>
                  <a:path extrusionOk="0" h="60207" w="1152128">
                    <a:moveTo>
                      <a:pt x="0" y="0"/>
                    </a:moveTo>
                    <a:lnTo>
                      <a:pt x="1152128" y="0"/>
                    </a:lnTo>
                    <a:lnTo>
                      <a:pt x="1152128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7DB0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g347e964e2c3_0_78"/>
              <p:cNvSpPr txBox="1"/>
              <p:nvPr/>
            </p:nvSpPr>
            <p:spPr>
              <a:xfrm>
                <a:off x="0" y="-38100"/>
                <a:ext cx="11520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g347e964e2c3_0_78"/>
            <p:cNvGrpSpPr/>
            <p:nvPr/>
          </p:nvGrpSpPr>
          <p:grpSpPr>
            <a:xfrm>
              <a:off x="11136661" y="273523"/>
              <a:ext cx="4692026" cy="498150"/>
              <a:chOff x="0" y="-38100"/>
              <a:chExt cx="926820" cy="98400"/>
            </a:xfrm>
          </p:grpSpPr>
          <p:sp>
            <p:nvSpPr>
              <p:cNvPr id="140" name="Google Shape;140;g347e964e2c3_0_78"/>
              <p:cNvSpPr/>
              <p:nvPr/>
            </p:nvSpPr>
            <p:spPr>
              <a:xfrm>
                <a:off x="0" y="0"/>
                <a:ext cx="926820" cy="60207"/>
              </a:xfrm>
              <a:custGeom>
                <a:rect b="b" l="l" r="r" t="t"/>
                <a:pathLst>
                  <a:path extrusionOk="0" h="60207" w="926820">
                    <a:moveTo>
                      <a:pt x="0" y="0"/>
                    </a:moveTo>
                    <a:lnTo>
                      <a:pt x="926820" y="0"/>
                    </a:lnTo>
                    <a:lnTo>
                      <a:pt x="926820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8EBE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g347e964e2c3_0_78"/>
              <p:cNvSpPr txBox="1"/>
              <p:nvPr/>
            </p:nvSpPr>
            <p:spPr>
              <a:xfrm>
                <a:off x="0" y="-38100"/>
                <a:ext cx="9267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g347e964e2c3_0_78"/>
            <p:cNvGrpSpPr/>
            <p:nvPr/>
          </p:nvGrpSpPr>
          <p:grpSpPr>
            <a:xfrm>
              <a:off x="15490953" y="273523"/>
              <a:ext cx="4446900" cy="498150"/>
              <a:chOff x="0" y="-38100"/>
              <a:chExt cx="878400" cy="98400"/>
            </a:xfrm>
          </p:grpSpPr>
          <p:sp>
            <p:nvSpPr>
              <p:cNvPr id="143" name="Google Shape;143;g347e964e2c3_0_78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69A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g347e964e2c3_0_78"/>
              <p:cNvSpPr txBox="1"/>
              <p:nvPr/>
            </p:nvSpPr>
            <p:spPr>
              <a:xfrm>
                <a:off x="0" y="-38100"/>
                <a:ext cx="8784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g347e964e2c3_0_78"/>
            <p:cNvGrpSpPr/>
            <p:nvPr/>
          </p:nvGrpSpPr>
          <p:grpSpPr>
            <a:xfrm>
              <a:off x="19937477" y="273523"/>
              <a:ext cx="4446900" cy="498150"/>
              <a:chOff x="0" y="-38100"/>
              <a:chExt cx="878400" cy="98400"/>
            </a:xfrm>
          </p:grpSpPr>
          <p:sp>
            <p:nvSpPr>
              <p:cNvPr id="146" name="Google Shape;146;g347e964e2c3_0_78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9FCBC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g347e964e2c3_0_78"/>
              <p:cNvSpPr txBox="1"/>
              <p:nvPr/>
            </p:nvSpPr>
            <p:spPr>
              <a:xfrm>
                <a:off x="0" y="-38100"/>
                <a:ext cx="8784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g347e964e2c3_0_78"/>
            <p:cNvGrpSpPr/>
            <p:nvPr/>
          </p:nvGrpSpPr>
          <p:grpSpPr>
            <a:xfrm>
              <a:off x="0" y="-192881"/>
              <a:ext cx="5229563" cy="517894"/>
              <a:chOff x="0" y="-38100"/>
              <a:chExt cx="1033000" cy="102300"/>
            </a:xfrm>
          </p:grpSpPr>
          <p:sp>
            <p:nvSpPr>
              <p:cNvPr id="149" name="Google Shape;149;g347e964e2c3_0_78"/>
              <p:cNvSpPr/>
              <p:nvPr/>
            </p:nvSpPr>
            <p:spPr>
              <a:xfrm>
                <a:off x="0" y="0"/>
                <a:ext cx="1033000" cy="64061"/>
              </a:xfrm>
              <a:custGeom>
                <a:rect b="b" l="l" r="r" t="t"/>
                <a:pathLst>
                  <a:path extrusionOk="0" h="64061" w="1033000">
                    <a:moveTo>
                      <a:pt x="0" y="0"/>
                    </a:moveTo>
                    <a:lnTo>
                      <a:pt x="1033000" y="0"/>
                    </a:lnTo>
                    <a:lnTo>
                      <a:pt x="1033000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20B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g347e964e2c3_0_78"/>
              <p:cNvSpPr txBox="1"/>
              <p:nvPr/>
            </p:nvSpPr>
            <p:spPr>
              <a:xfrm>
                <a:off x="0" y="-38100"/>
                <a:ext cx="10329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g347e964e2c3_0_78"/>
            <p:cNvGrpSpPr/>
            <p:nvPr/>
          </p:nvGrpSpPr>
          <p:grpSpPr>
            <a:xfrm>
              <a:off x="5229563" y="-192881"/>
              <a:ext cx="5751506" cy="517894"/>
              <a:chOff x="0" y="-38100"/>
              <a:chExt cx="1136100" cy="102300"/>
            </a:xfrm>
          </p:grpSpPr>
          <p:sp>
            <p:nvSpPr>
              <p:cNvPr id="152" name="Google Shape;152;g347e964e2c3_0_78"/>
              <p:cNvSpPr/>
              <p:nvPr/>
            </p:nvSpPr>
            <p:spPr>
              <a:xfrm>
                <a:off x="0" y="0"/>
                <a:ext cx="1135956" cy="64061"/>
              </a:xfrm>
              <a:custGeom>
                <a:rect b="b" l="l" r="r" t="t"/>
                <a:pathLst>
                  <a:path extrusionOk="0" h="64061" w="1135956">
                    <a:moveTo>
                      <a:pt x="0" y="0"/>
                    </a:moveTo>
                    <a:lnTo>
                      <a:pt x="1135956" y="0"/>
                    </a:lnTo>
                    <a:lnTo>
                      <a:pt x="1135956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8E69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g347e964e2c3_0_78"/>
              <p:cNvSpPr txBox="1"/>
              <p:nvPr/>
            </p:nvSpPr>
            <p:spPr>
              <a:xfrm>
                <a:off x="0" y="-38100"/>
                <a:ext cx="11361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g347e964e2c3_0_78"/>
            <p:cNvGrpSpPr/>
            <p:nvPr/>
          </p:nvGrpSpPr>
          <p:grpSpPr>
            <a:xfrm>
              <a:off x="10980338" y="-192881"/>
              <a:ext cx="4626168" cy="517894"/>
              <a:chOff x="0" y="-38100"/>
              <a:chExt cx="913811" cy="102300"/>
            </a:xfrm>
          </p:grpSpPr>
          <p:sp>
            <p:nvSpPr>
              <p:cNvPr id="155" name="Google Shape;155;g347e964e2c3_0_78"/>
              <p:cNvSpPr/>
              <p:nvPr/>
            </p:nvSpPr>
            <p:spPr>
              <a:xfrm>
                <a:off x="0" y="0"/>
                <a:ext cx="913811" cy="64061"/>
              </a:xfrm>
              <a:custGeom>
                <a:rect b="b" l="l" r="r" t="t"/>
                <a:pathLst>
                  <a:path extrusionOk="0" h="64061" w="913811">
                    <a:moveTo>
                      <a:pt x="0" y="0"/>
                    </a:moveTo>
                    <a:lnTo>
                      <a:pt x="913811" y="0"/>
                    </a:lnTo>
                    <a:lnTo>
                      <a:pt x="913811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9D4E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g347e964e2c3_0_78"/>
              <p:cNvSpPr txBox="1"/>
              <p:nvPr/>
            </p:nvSpPr>
            <p:spPr>
              <a:xfrm>
                <a:off x="0" y="-38100"/>
                <a:ext cx="9138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g347e964e2c3_0_78"/>
            <p:cNvGrpSpPr/>
            <p:nvPr/>
          </p:nvGrpSpPr>
          <p:grpSpPr>
            <a:xfrm>
              <a:off x="15606505" y="-192881"/>
              <a:ext cx="4384631" cy="517894"/>
              <a:chOff x="0" y="-38100"/>
              <a:chExt cx="866100" cy="102300"/>
            </a:xfrm>
          </p:grpSpPr>
          <p:sp>
            <p:nvSpPr>
              <p:cNvPr id="158" name="Google Shape;158;g347e964e2c3_0_78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E47A0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g347e964e2c3_0_78"/>
              <p:cNvSpPr txBox="1"/>
              <p:nvPr/>
            </p:nvSpPr>
            <p:spPr>
              <a:xfrm>
                <a:off x="0" y="-38100"/>
                <a:ext cx="8661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g347e964e2c3_0_78"/>
            <p:cNvGrpSpPr/>
            <p:nvPr/>
          </p:nvGrpSpPr>
          <p:grpSpPr>
            <a:xfrm>
              <a:off x="19990614" y="-192881"/>
              <a:ext cx="4384631" cy="517894"/>
              <a:chOff x="0" y="-38100"/>
              <a:chExt cx="866100" cy="102300"/>
            </a:xfrm>
          </p:grpSpPr>
          <p:sp>
            <p:nvSpPr>
              <p:cNvPr id="161" name="Google Shape;161;g347e964e2c3_0_78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78F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g347e964e2c3_0_78"/>
              <p:cNvSpPr txBox="1"/>
              <p:nvPr/>
            </p:nvSpPr>
            <p:spPr>
              <a:xfrm>
                <a:off x="0" y="-38100"/>
                <a:ext cx="8661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g347e964e2c3_0_78"/>
            <p:cNvGrpSpPr/>
            <p:nvPr/>
          </p:nvGrpSpPr>
          <p:grpSpPr>
            <a:xfrm>
              <a:off x="18555" y="721295"/>
              <a:ext cx="6376452" cy="513920"/>
              <a:chOff x="0" y="-38100"/>
              <a:chExt cx="1259546" cy="101515"/>
            </a:xfrm>
          </p:grpSpPr>
          <p:sp>
            <p:nvSpPr>
              <p:cNvPr id="164" name="Google Shape;164;g347e964e2c3_0_78"/>
              <p:cNvSpPr/>
              <p:nvPr/>
            </p:nvSpPr>
            <p:spPr>
              <a:xfrm>
                <a:off x="0" y="0"/>
                <a:ext cx="1259546" cy="63415"/>
              </a:xfrm>
              <a:custGeom>
                <a:rect b="b" l="l" r="r" t="t"/>
                <a:pathLst>
                  <a:path extrusionOk="0" h="63415" w="1259546">
                    <a:moveTo>
                      <a:pt x="0" y="0"/>
                    </a:moveTo>
                    <a:lnTo>
                      <a:pt x="1259546" y="0"/>
                    </a:lnTo>
                    <a:lnTo>
                      <a:pt x="1259546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1A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g347e964e2c3_0_78"/>
              <p:cNvSpPr txBox="1"/>
              <p:nvPr/>
            </p:nvSpPr>
            <p:spPr>
              <a:xfrm>
                <a:off x="0" y="-38100"/>
                <a:ext cx="12594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g347e964e2c3_0_78"/>
            <p:cNvGrpSpPr/>
            <p:nvPr/>
          </p:nvGrpSpPr>
          <p:grpSpPr>
            <a:xfrm>
              <a:off x="6395005" y="721295"/>
              <a:ext cx="7012069" cy="513920"/>
              <a:chOff x="0" y="-38100"/>
              <a:chExt cx="1385100" cy="101515"/>
            </a:xfrm>
          </p:grpSpPr>
          <p:sp>
            <p:nvSpPr>
              <p:cNvPr id="167" name="Google Shape;167;g347e964e2c3_0_78"/>
              <p:cNvSpPr/>
              <p:nvPr/>
            </p:nvSpPr>
            <p:spPr>
              <a:xfrm>
                <a:off x="0" y="0"/>
                <a:ext cx="1385080" cy="63415"/>
              </a:xfrm>
              <a:custGeom>
                <a:rect b="b" l="l" r="r" t="t"/>
                <a:pathLst>
                  <a:path extrusionOk="0" h="63415" w="1385080">
                    <a:moveTo>
                      <a:pt x="0" y="0"/>
                    </a:moveTo>
                    <a:lnTo>
                      <a:pt x="1385080" y="0"/>
                    </a:lnTo>
                    <a:lnTo>
                      <a:pt x="1385080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93BB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g347e964e2c3_0_78"/>
              <p:cNvSpPr txBox="1"/>
              <p:nvPr/>
            </p:nvSpPr>
            <p:spPr>
              <a:xfrm>
                <a:off x="0" y="-38100"/>
                <a:ext cx="13851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g347e964e2c3_0_78"/>
            <p:cNvGrpSpPr/>
            <p:nvPr/>
          </p:nvGrpSpPr>
          <p:grpSpPr>
            <a:xfrm>
              <a:off x="13406973" y="718023"/>
              <a:ext cx="5640724" cy="513920"/>
              <a:chOff x="0" y="-38100"/>
              <a:chExt cx="1114217" cy="101515"/>
            </a:xfrm>
          </p:grpSpPr>
          <p:sp>
            <p:nvSpPr>
              <p:cNvPr id="170" name="Google Shape;170;g347e964e2c3_0_78"/>
              <p:cNvSpPr/>
              <p:nvPr/>
            </p:nvSpPr>
            <p:spPr>
              <a:xfrm>
                <a:off x="0" y="0"/>
                <a:ext cx="1114217" cy="63415"/>
              </a:xfrm>
              <a:custGeom>
                <a:rect b="b" l="l" r="r" t="t"/>
                <a:pathLst>
                  <a:path extrusionOk="0" h="63415" w="1114217">
                    <a:moveTo>
                      <a:pt x="0" y="0"/>
                    </a:moveTo>
                    <a:lnTo>
                      <a:pt x="1114217" y="0"/>
                    </a:lnTo>
                    <a:lnTo>
                      <a:pt x="11142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573D8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g347e964e2c3_0_78"/>
              <p:cNvSpPr txBox="1"/>
              <p:nvPr/>
            </p:nvSpPr>
            <p:spPr>
              <a:xfrm>
                <a:off x="0" y="-38100"/>
                <a:ext cx="11142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g347e964e2c3_0_78"/>
            <p:cNvGrpSpPr/>
            <p:nvPr/>
          </p:nvGrpSpPr>
          <p:grpSpPr>
            <a:xfrm>
              <a:off x="19047697" y="718023"/>
              <a:ext cx="5346000" cy="513920"/>
              <a:chOff x="0" y="-38100"/>
              <a:chExt cx="1056000" cy="101515"/>
            </a:xfrm>
          </p:grpSpPr>
          <p:sp>
            <p:nvSpPr>
              <p:cNvPr id="173" name="Google Shape;173;g347e964e2c3_0_78"/>
              <p:cNvSpPr/>
              <p:nvPr/>
            </p:nvSpPr>
            <p:spPr>
              <a:xfrm>
                <a:off x="0" y="0"/>
                <a:ext cx="1055917" cy="63415"/>
              </a:xfrm>
              <a:custGeom>
                <a:rect b="b" l="l" r="r" t="t"/>
                <a:pathLst>
                  <a:path extrusionOk="0" h="63415" w="1055917">
                    <a:moveTo>
                      <a:pt x="0" y="0"/>
                    </a:moveTo>
                    <a:lnTo>
                      <a:pt x="1055917" y="0"/>
                    </a:lnTo>
                    <a:lnTo>
                      <a:pt x="10559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2575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g347e964e2c3_0_78"/>
              <p:cNvSpPr txBox="1"/>
              <p:nvPr/>
            </p:nvSpPr>
            <p:spPr>
              <a:xfrm>
                <a:off x="0" y="-38100"/>
                <a:ext cx="10560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347e964e2c3_0_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42685" y="8346226"/>
            <a:ext cx="4468614" cy="438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47e964e2c3_0_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698" y="8178471"/>
            <a:ext cx="4953000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47e964e2c3_0_2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83542" y="-160864"/>
            <a:ext cx="2953541" cy="117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47e964e2c3_0_245"/>
          <p:cNvSpPr txBox="1"/>
          <p:nvPr/>
        </p:nvSpPr>
        <p:spPr>
          <a:xfrm>
            <a:off x="5638271" y="2335775"/>
            <a:ext cx="774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hu-HU" sz="3300">
                <a:solidFill>
                  <a:srgbClr val="FF7575"/>
                </a:solidFill>
                <a:latin typeface="Inter"/>
                <a:ea typeface="Inter"/>
                <a:cs typeface="Inter"/>
                <a:sym typeface="Inter"/>
              </a:rPr>
              <a:t>STREAM IT </a:t>
            </a:r>
            <a:r>
              <a:rPr b="1" lang="hu-HU" sz="3300">
                <a:solidFill>
                  <a:srgbClr val="FF7575"/>
                </a:solidFill>
                <a:latin typeface="Inter"/>
                <a:ea typeface="Inter"/>
                <a:cs typeface="Inter"/>
                <a:sym typeface="Inter"/>
              </a:rPr>
              <a:t>PROJECT OBJECTIVES</a:t>
            </a:r>
            <a:endParaRPr b="1" i="0" sz="3300" u="none" cap="none" strike="noStrike">
              <a:solidFill>
                <a:srgbClr val="FF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47e964e2c3_0_245"/>
          <p:cNvSpPr/>
          <p:nvPr/>
        </p:nvSpPr>
        <p:spPr>
          <a:xfrm>
            <a:off x="1534781" y="3350644"/>
            <a:ext cx="2295600" cy="2295600"/>
          </a:xfrm>
          <a:prstGeom prst="roundRect">
            <a:avLst>
              <a:gd fmla="val 16667" name="adj"/>
            </a:avLst>
          </a:prstGeom>
          <a:solidFill>
            <a:srgbClr val="000A59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47e964e2c3_0_245"/>
          <p:cNvSpPr/>
          <p:nvPr/>
        </p:nvSpPr>
        <p:spPr>
          <a:xfrm>
            <a:off x="5733994" y="3305119"/>
            <a:ext cx="2295600" cy="2295600"/>
          </a:xfrm>
          <a:prstGeom prst="roundRect">
            <a:avLst>
              <a:gd fmla="val 16667" name="adj"/>
            </a:avLst>
          </a:prstGeom>
          <a:solidFill>
            <a:srgbClr val="000A59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47e964e2c3_0_245"/>
          <p:cNvSpPr/>
          <p:nvPr/>
        </p:nvSpPr>
        <p:spPr>
          <a:xfrm>
            <a:off x="9933206" y="3330600"/>
            <a:ext cx="2295600" cy="2295600"/>
          </a:xfrm>
          <a:prstGeom prst="roundRect">
            <a:avLst>
              <a:gd fmla="val 16667" name="adj"/>
            </a:avLst>
          </a:prstGeom>
          <a:solidFill>
            <a:srgbClr val="000A59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47e964e2c3_0_245"/>
          <p:cNvSpPr/>
          <p:nvPr/>
        </p:nvSpPr>
        <p:spPr>
          <a:xfrm>
            <a:off x="14125444" y="3330600"/>
            <a:ext cx="2295600" cy="2295600"/>
          </a:xfrm>
          <a:prstGeom prst="roundRect">
            <a:avLst>
              <a:gd fmla="val 16667" name="adj"/>
            </a:avLst>
          </a:prstGeom>
          <a:solidFill>
            <a:srgbClr val="000A59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47e964e2c3_0_245"/>
          <p:cNvSpPr txBox="1"/>
          <p:nvPr/>
        </p:nvSpPr>
        <p:spPr>
          <a:xfrm>
            <a:off x="809625" y="5830707"/>
            <a:ext cx="37458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hu-HU" sz="2100">
                <a:solidFill>
                  <a:srgbClr val="8A8CC5"/>
                </a:solidFill>
              </a:rPr>
              <a:t>Empowering</a:t>
            </a:r>
            <a:r>
              <a:rPr lang="hu-HU" sz="2100">
                <a:solidFill>
                  <a:srgbClr val="8A8CC5"/>
                </a:solidFill>
              </a:rPr>
              <a:t> underrepresented groups in STEM, with a special focus on girls (aged 14-18)</a:t>
            </a:r>
            <a:endParaRPr sz="2100"/>
          </a:p>
        </p:txBody>
      </p:sp>
      <p:sp>
        <p:nvSpPr>
          <p:cNvPr id="188" name="Google Shape;188;g347e964e2c3_0_245"/>
          <p:cNvSpPr txBox="1"/>
          <p:nvPr/>
        </p:nvSpPr>
        <p:spPr>
          <a:xfrm>
            <a:off x="9177977" y="5830707"/>
            <a:ext cx="3745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hu-HU" sz="2100">
                <a:solidFill>
                  <a:srgbClr val="8A8CC5"/>
                </a:solidFill>
              </a:rPr>
              <a:t>Piloting and fostering </a:t>
            </a:r>
            <a:r>
              <a:rPr lang="hu-HU" sz="2100">
                <a:solidFill>
                  <a:srgbClr val="8A8CC5"/>
                </a:solidFill>
              </a:rPr>
              <a:t>the integration of STEAM approaches in STEM education by synthesizing previous knowledge and networks</a:t>
            </a:r>
            <a:endParaRPr sz="2100"/>
          </a:p>
        </p:txBody>
      </p:sp>
      <p:sp>
        <p:nvSpPr>
          <p:cNvPr id="189" name="Google Shape;189;g347e964e2c3_0_245"/>
          <p:cNvSpPr txBox="1"/>
          <p:nvPr/>
        </p:nvSpPr>
        <p:spPr>
          <a:xfrm>
            <a:off x="5008824" y="5830725"/>
            <a:ext cx="3745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hu-HU" sz="2100">
                <a:solidFill>
                  <a:srgbClr val="8A8CC5"/>
                </a:solidFill>
              </a:rPr>
              <a:t>Promoting gender-inclusive</a:t>
            </a:r>
            <a:r>
              <a:rPr lang="hu-HU" sz="2100">
                <a:solidFill>
                  <a:srgbClr val="8A8CC5"/>
                </a:solidFill>
              </a:rPr>
              <a:t> career paths and increasing the talent pipeline in STEM fields, along with enhancing the attractiveness of STEM careers</a:t>
            </a:r>
            <a:endParaRPr sz="2100"/>
          </a:p>
        </p:txBody>
      </p:sp>
      <p:sp>
        <p:nvSpPr>
          <p:cNvPr id="190" name="Google Shape;190;g347e964e2c3_0_245"/>
          <p:cNvSpPr txBox="1"/>
          <p:nvPr/>
        </p:nvSpPr>
        <p:spPr>
          <a:xfrm>
            <a:off x="13387264" y="5830707"/>
            <a:ext cx="3745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hu-HU" sz="2100">
                <a:solidFill>
                  <a:srgbClr val="8A8CC5"/>
                </a:solidFill>
              </a:rPr>
              <a:t>Supporting STEM education</a:t>
            </a:r>
            <a:r>
              <a:rPr lang="hu-HU" sz="2100">
                <a:solidFill>
                  <a:srgbClr val="8A8CC5"/>
                </a:solidFill>
              </a:rPr>
              <a:t> providers by sharing knowledge and building capacity to eliminate gender-based barriers, including gender stereotypes in STEM education</a:t>
            </a:r>
            <a:endParaRPr sz="2100"/>
          </a:p>
        </p:txBody>
      </p:sp>
      <p:pic>
        <p:nvPicPr>
          <p:cNvPr id="191" name="Google Shape;191;g347e964e2c3_0_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9100" y="3475875"/>
            <a:ext cx="2078100" cy="20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47e964e2c3_0_2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1288" y="3577876"/>
            <a:ext cx="1800899" cy="18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47e964e2c3_0_2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50408" y="3542083"/>
            <a:ext cx="1800899" cy="18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47e964e2c3_0_2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85588" y="3513075"/>
            <a:ext cx="1949176" cy="1949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g347e964e2c3_0_245"/>
          <p:cNvGrpSpPr/>
          <p:nvPr/>
        </p:nvGrpSpPr>
        <p:grpSpPr>
          <a:xfrm>
            <a:off x="0" y="-44168"/>
            <a:ext cx="18295273" cy="2057104"/>
            <a:chOff x="0" y="-192881"/>
            <a:chExt cx="24393697" cy="2742805"/>
          </a:xfrm>
        </p:grpSpPr>
        <p:grpSp>
          <p:nvGrpSpPr>
            <p:cNvPr id="196" name="Google Shape;196;g347e964e2c3_0_245"/>
            <p:cNvGrpSpPr/>
            <p:nvPr/>
          </p:nvGrpSpPr>
          <p:grpSpPr>
            <a:xfrm>
              <a:off x="18555" y="2057591"/>
              <a:ext cx="12200235" cy="492333"/>
              <a:chOff x="0" y="-38100"/>
              <a:chExt cx="2409923" cy="97251"/>
            </a:xfrm>
          </p:grpSpPr>
          <p:sp>
            <p:nvSpPr>
              <p:cNvPr id="197" name="Google Shape;197;g347e964e2c3_0_245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007F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g347e964e2c3_0_245"/>
              <p:cNvSpPr txBox="1"/>
              <p:nvPr/>
            </p:nvSpPr>
            <p:spPr>
              <a:xfrm>
                <a:off x="0" y="-38100"/>
                <a:ext cx="24099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g347e964e2c3_0_245"/>
            <p:cNvGrpSpPr/>
            <p:nvPr/>
          </p:nvGrpSpPr>
          <p:grpSpPr>
            <a:xfrm>
              <a:off x="12193041" y="2057591"/>
              <a:ext cx="12200235" cy="492333"/>
              <a:chOff x="0" y="-38100"/>
              <a:chExt cx="2409923" cy="97251"/>
            </a:xfrm>
          </p:grpSpPr>
          <p:sp>
            <p:nvSpPr>
              <p:cNvPr id="200" name="Google Shape;200;g347e964e2c3_0_245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6A007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g347e964e2c3_0_245"/>
              <p:cNvSpPr txBox="1"/>
              <p:nvPr/>
            </p:nvSpPr>
            <p:spPr>
              <a:xfrm>
                <a:off x="0" y="-38100"/>
                <a:ext cx="24099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g347e964e2c3_0_245"/>
            <p:cNvGrpSpPr/>
            <p:nvPr/>
          </p:nvGrpSpPr>
          <p:grpSpPr>
            <a:xfrm>
              <a:off x="18555" y="1618441"/>
              <a:ext cx="8125313" cy="492333"/>
              <a:chOff x="0" y="-38100"/>
              <a:chExt cx="1605000" cy="97251"/>
            </a:xfrm>
          </p:grpSpPr>
          <p:sp>
            <p:nvSpPr>
              <p:cNvPr id="203" name="Google Shape;203;g347e964e2c3_0_245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3236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g347e964e2c3_0_245"/>
              <p:cNvSpPr txBox="1"/>
              <p:nvPr/>
            </p:nvSpPr>
            <p:spPr>
              <a:xfrm>
                <a:off x="0" y="-38100"/>
                <a:ext cx="16050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g347e964e2c3_0_245"/>
            <p:cNvGrpSpPr/>
            <p:nvPr/>
          </p:nvGrpSpPr>
          <p:grpSpPr>
            <a:xfrm>
              <a:off x="8143463" y="1618441"/>
              <a:ext cx="8125313" cy="492333"/>
              <a:chOff x="0" y="-38100"/>
              <a:chExt cx="1605000" cy="97251"/>
            </a:xfrm>
          </p:grpSpPr>
          <p:sp>
            <p:nvSpPr>
              <p:cNvPr id="206" name="Google Shape;206;g347e964e2c3_0_245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F7BF0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g347e964e2c3_0_245"/>
              <p:cNvSpPr txBox="1"/>
              <p:nvPr/>
            </p:nvSpPr>
            <p:spPr>
              <a:xfrm>
                <a:off x="0" y="-38100"/>
                <a:ext cx="16050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g347e964e2c3_0_245"/>
            <p:cNvGrpSpPr/>
            <p:nvPr/>
          </p:nvGrpSpPr>
          <p:grpSpPr>
            <a:xfrm>
              <a:off x="16268370" y="1618441"/>
              <a:ext cx="8125313" cy="492333"/>
              <a:chOff x="0" y="-38100"/>
              <a:chExt cx="1605000" cy="97251"/>
            </a:xfrm>
          </p:grpSpPr>
          <p:sp>
            <p:nvSpPr>
              <p:cNvPr id="209" name="Google Shape;209;g347e964e2c3_0_245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90AD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g347e964e2c3_0_245"/>
              <p:cNvSpPr txBox="1"/>
              <p:nvPr/>
            </p:nvSpPr>
            <p:spPr>
              <a:xfrm>
                <a:off x="0" y="-38100"/>
                <a:ext cx="1605000" cy="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g347e964e2c3_0_245"/>
            <p:cNvGrpSpPr/>
            <p:nvPr/>
          </p:nvGrpSpPr>
          <p:grpSpPr>
            <a:xfrm>
              <a:off x="18555" y="1185024"/>
              <a:ext cx="5154638" cy="486597"/>
              <a:chOff x="0" y="-38100"/>
              <a:chExt cx="1018200" cy="96118"/>
            </a:xfrm>
          </p:grpSpPr>
          <p:sp>
            <p:nvSpPr>
              <p:cNvPr id="212" name="Google Shape;212;g347e964e2c3_0_245"/>
              <p:cNvSpPr/>
              <p:nvPr/>
            </p:nvSpPr>
            <p:spPr>
              <a:xfrm>
                <a:off x="0" y="0"/>
                <a:ext cx="1018114" cy="58018"/>
              </a:xfrm>
              <a:custGeom>
                <a:rect b="b" l="l" r="r" t="t"/>
                <a:pathLst>
                  <a:path extrusionOk="0" h="58018" w="1018114">
                    <a:moveTo>
                      <a:pt x="0" y="0"/>
                    </a:moveTo>
                    <a:lnTo>
                      <a:pt x="1018114" y="0"/>
                    </a:lnTo>
                    <a:lnTo>
                      <a:pt x="1018114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1687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g347e964e2c3_0_245"/>
              <p:cNvSpPr txBox="1"/>
              <p:nvPr/>
            </p:nvSpPr>
            <p:spPr>
              <a:xfrm>
                <a:off x="0" y="-38100"/>
                <a:ext cx="10182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g347e964e2c3_0_245"/>
            <p:cNvGrpSpPr/>
            <p:nvPr/>
          </p:nvGrpSpPr>
          <p:grpSpPr>
            <a:xfrm>
              <a:off x="5172759" y="1185024"/>
              <a:ext cx="5667975" cy="486597"/>
              <a:chOff x="0" y="-38100"/>
              <a:chExt cx="1119600" cy="96118"/>
            </a:xfrm>
          </p:grpSpPr>
          <p:sp>
            <p:nvSpPr>
              <p:cNvPr id="215" name="Google Shape;215;g347e964e2c3_0_245"/>
              <p:cNvSpPr/>
              <p:nvPr/>
            </p:nvSpPr>
            <p:spPr>
              <a:xfrm>
                <a:off x="0" y="0"/>
                <a:ext cx="1119586" cy="58018"/>
              </a:xfrm>
              <a:custGeom>
                <a:rect b="b" l="l" r="r" t="t"/>
                <a:pathLst>
                  <a:path extrusionOk="0" h="58018" w="1119586">
                    <a:moveTo>
                      <a:pt x="0" y="0"/>
                    </a:moveTo>
                    <a:lnTo>
                      <a:pt x="1119586" y="0"/>
                    </a:lnTo>
                    <a:lnTo>
                      <a:pt x="1119586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F8BC1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g347e964e2c3_0_245"/>
              <p:cNvSpPr txBox="1"/>
              <p:nvPr/>
            </p:nvSpPr>
            <p:spPr>
              <a:xfrm>
                <a:off x="0" y="-38100"/>
                <a:ext cx="11196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g347e964e2c3_0_245"/>
            <p:cNvGrpSpPr/>
            <p:nvPr/>
          </p:nvGrpSpPr>
          <p:grpSpPr>
            <a:xfrm>
              <a:off x="10840664" y="1182031"/>
              <a:ext cx="4559505" cy="486597"/>
              <a:chOff x="0" y="-38100"/>
              <a:chExt cx="900643" cy="96118"/>
            </a:xfrm>
          </p:grpSpPr>
          <p:sp>
            <p:nvSpPr>
              <p:cNvPr id="218" name="Google Shape;218;g347e964e2c3_0_245"/>
              <p:cNvSpPr/>
              <p:nvPr/>
            </p:nvSpPr>
            <p:spPr>
              <a:xfrm>
                <a:off x="0" y="0"/>
                <a:ext cx="900643" cy="58018"/>
              </a:xfrm>
              <a:custGeom>
                <a:rect b="b" l="l" r="r" t="t"/>
                <a:pathLst>
                  <a:path extrusionOk="0" h="58018" w="900643">
                    <a:moveTo>
                      <a:pt x="0" y="0"/>
                    </a:moveTo>
                    <a:lnTo>
                      <a:pt x="900643" y="0"/>
                    </a:lnTo>
                    <a:lnTo>
                      <a:pt x="900643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A4DCE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g347e964e2c3_0_245"/>
              <p:cNvSpPr txBox="1"/>
              <p:nvPr/>
            </p:nvSpPr>
            <p:spPr>
              <a:xfrm>
                <a:off x="0" y="-38100"/>
                <a:ext cx="9006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g347e964e2c3_0_245"/>
            <p:cNvGrpSpPr/>
            <p:nvPr/>
          </p:nvGrpSpPr>
          <p:grpSpPr>
            <a:xfrm>
              <a:off x="15400167" y="1185024"/>
              <a:ext cx="8993111" cy="486597"/>
              <a:chOff x="0" y="-38100"/>
              <a:chExt cx="1776417" cy="96118"/>
            </a:xfrm>
          </p:grpSpPr>
          <p:sp>
            <p:nvSpPr>
              <p:cNvPr id="221" name="Google Shape;221;g347e964e2c3_0_245"/>
              <p:cNvSpPr/>
              <p:nvPr/>
            </p:nvSpPr>
            <p:spPr>
              <a:xfrm>
                <a:off x="0" y="0"/>
                <a:ext cx="1776417" cy="58018"/>
              </a:xfrm>
              <a:custGeom>
                <a:rect b="b" l="l" r="r" t="t"/>
                <a:pathLst>
                  <a:path extrusionOk="0" h="58018" w="1776417">
                    <a:moveTo>
                      <a:pt x="0" y="0"/>
                    </a:moveTo>
                    <a:lnTo>
                      <a:pt x="1776417" y="0"/>
                    </a:lnTo>
                    <a:lnTo>
                      <a:pt x="1776417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B413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g347e964e2c3_0_245"/>
              <p:cNvSpPr txBox="1"/>
              <p:nvPr/>
            </p:nvSpPr>
            <p:spPr>
              <a:xfrm>
                <a:off x="0" y="-38100"/>
                <a:ext cx="1776300" cy="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g347e964e2c3_0_245"/>
            <p:cNvGrpSpPr/>
            <p:nvPr/>
          </p:nvGrpSpPr>
          <p:grpSpPr>
            <a:xfrm>
              <a:off x="0" y="273523"/>
              <a:ext cx="5304012" cy="498150"/>
              <a:chOff x="0" y="-38100"/>
              <a:chExt cx="1047706" cy="98400"/>
            </a:xfrm>
          </p:grpSpPr>
          <p:sp>
            <p:nvSpPr>
              <p:cNvPr id="224" name="Google Shape;224;g347e964e2c3_0_245"/>
              <p:cNvSpPr/>
              <p:nvPr/>
            </p:nvSpPr>
            <p:spPr>
              <a:xfrm>
                <a:off x="0" y="0"/>
                <a:ext cx="1047706" cy="60207"/>
              </a:xfrm>
              <a:custGeom>
                <a:rect b="b" l="l" r="r" t="t"/>
                <a:pathLst>
                  <a:path extrusionOk="0" h="60207" w="1047706">
                    <a:moveTo>
                      <a:pt x="0" y="0"/>
                    </a:moveTo>
                    <a:lnTo>
                      <a:pt x="1047706" y="0"/>
                    </a:lnTo>
                    <a:lnTo>
                      <a:pt x="104770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0D23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g347e964e2c3_0_245"/>
              <p:cNvSpPr txBox="1"/>
              <p:nvPr/>
            </p:nvSpPr>
            <p:spPr>
              <a:xfrm>
                <a:off x="0" y="-38100"/>
                <a:ext cx="10476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g347e964e2c3_0_245"/>
            <p:cNvGrpSpPr/>
            <p:nvPr/>
          </p:nvGrpSpPr>
          <p:grpSpPr>
            <a:xfrm>
              <a:off x="5304014" y="273523"/>
              <a:ext cx="5832648" cy="498150"/>
              <a:chOff x="0" y="-38100"/>
              <a:chExt cx="1152128" cy="98400"/>
            </a:xfrm>
          </p:grpSpPr>
          <p:sp>
            <p:nvSpPr>
              <p:cNvPr id="227" name="Google Shape;227;g347e964e2c3_0_245"/>
              <p:cNvSpPr/>
              <p:nvPr/>
            </p:nvSpPr>
            <p:spPr>
              <a:xfrm>
                <a:off x="0" y="0"/>
                <a:ext cx="1152128" cy="60207"/>
              </a:xfrm>
              <a:custGeom>
                <a:rect b="b" l="l" r="r" t="t"/>
                <a:pathLst>
                  <a:path extrusionOk="0" h="60207" w="1152128">
                    <a:moveTo>
                      <a:pt x="0" y="0"/>
                    </a:moveTo>
                    <a:lnTo>
                      <a:pt x="1152128" y="0"/>
                    </a:lnTo>
                    <a:lnTo>
                      <a:pt x="1152128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7DB0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g347e964e2c3_0_245"/>
              <p:cNvSpPr txBox="1"/>
              <p:nvPr/>
            </p:nvSpPr>
            <p:spPr>
              <a:xfrm>
                <a:off x="0" y="-38100"/>
                <a:ext cx="11520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g347e964e2c3_0_245"/>
            <p:cNvGrpSpPr/>
            <p:nvPr/>
          </p:nvGrpSpPr>
          <p:grpSpPr>
            <a:xfrm>
              <a:off x="11136661" y="273523"/>
              <a:ext cx="4692026" cy="498150"/>
              <a:chOff x="0" y="-38100"/>
              <a:chExt cx="926820" cy="98400"/>
            </a:xfrm>
          </p:grpSpPr>
          <p:sp>
            <p:nvSpPr>
              <p:cNvPr id="230" name="Google Shape;230;g347e964e2c3_0_245"/>
              <p:cNvSpPr/>
              <p:nvPr/>
            </p:nvSpPr>
            <p:spPr>
              <a:xfrm>
                <a:off x="0" y="0"/>
                <a:ext cx="926820" cy="60207"/>
              </a:xfrm>
              <a:custGeom>
                <a:rect b="b" l="l" r="r" t="t"/>
                <a:pathLst>
                  <a:path extrusionOk="0" h="60207" w="926820">
                    <a:moveTo>
                      <a:pt x="0" y="0"/>
                    </a:moveTo>
                    <a:lnTo>
                      <a:pt x="926820" y="0"/>
                    </a:lnTo>
                    <a:lnTo>
                      <a:pt x="926820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8EBE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g347e964e2c3_0_245"/>
              <p:cNvSpPr txBox="1"/>
              <p:nvPr/>
            </p:nvSpPr>
            <p:spPr>
              <a:xfrm>
                <a:off x="0" y="-38100"/>
                <a:ext cx="9267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g347e964e2c3_0_245"/>
            <p:cNvGrpSpPr/>
            <p:nvPr/>
          </p:nvGrpSpPr>
          <p:grpSpPr>
            <a:xfrm>
              <a:off x="15490953" y="273523"/>
              <a:ext cx="4446900" cy="498150"/>
              <a:chOff x="0" y="-38100"/>
              <a:chExt cx="878400" cy="98400"/>
            </a:xfrm>
          </p:grpSpPr>
          <p:sp>
            <p:nvSpPr>
              <p:cNvPr id="233" name="Google Shape;233;g347e964e2c3_0_245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69A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g347e964e2c3_0_245"/>
              <p:cNvSpPr txBox="1"/>
              <p:nvPr/>
            </p:nvSpPr>
            <p:spPr>
              <a:xfrm>
                <a:off x="0" y="-38100"/>
                <a:ext cx="8784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g347e964e2c3_0_245"/>
            <p:cNvGrpSpPr/>
            <p:nvPr/>
          </p:nvGrpSpPr>
          <p:grpSpPr>
            <a:xfrm>
              <a:off x="19937477" y="273523"/>
              <a:ext cx="4446900" cy="498150"/>
              <a:chOff x="0" y="-38100"/>
              <a:chExt cx="878400" cy="98400"/>
            </a:xfrm>
          </p:grpSpPr>
          <p:sp>
            <p:nvSpPr>
              <p:cNvPr id="236" name="Google Shape;236;g347e964e2c3_0_245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9FCBC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g347e964e2c3_0_245"/>
              <p:cNvSpPr txBox="1"/>
              <p:nvPr/>
            </p:nvSpPr>
            <p:spPr>
              <a:xfrm>
                <a:off x="0" y="-38100"/>
                <a:ext cx="878400" cy="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g347e964e2c3_0_245"/>
            <p:cNvGrpSpPr/>
            <p:nvPr/>
          </p:nvGrpSpPr>
          <p:grpSpPr>
            <a:xfrm>
              <a:off x="0" y="-192881"/>
              <a:ext cx="5229563" cy="517894"/>
              <a:chOff x="0" y="-38100"/>
              <a:chExt cx="1033000" cy="102300"/>
            </a:xfrm>
          </p:grpSpPr>
          <p:sp>
            <p:nvSpPr>
              <p:cNvPr id="239" name="Google Shape;239;g347e964e2c3_0_245"/>
              <p:cNvSpPr/>
              <p:nvPr/>
            </p:nvSpPr>
            <p:spPr>
              <a:xfrm>
                <a:off x="0" y="0"/>
                <a:ext cx="1033000" cy="64061"/>
              </a:xfrm>
              <a:custGeom>
                <a:rect b="b" l="l" r="r" t="t"/>
                <a:pathLst>
                  <a:path extrusionOk="0" h="64061" w="1033000">
                    <a:moveTo>
                      <a:pt x="0" y="0"/>
                    </a:moveTo>
                    <a:lnTo>
                      <a:pt x="1033000" y="0"/>
                    </a:lnTo>
                    <a:lnTo>
                      <a:pt x="1033000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20B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g347e964e2c3_0_245"/>
              <p:cNvSpPr txBox="1"/>
              <p:nvPr/>
            </p:nvSpPr>
            <p:spPr>
              <a:xfrm>
                <a:off x="0" y="-38100"/>
                <a:ext cx="10329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g347e964e2c3_0_245"/>
            <p:cNvGrpSpPr/>
            <p:nvPr/>
          </p:nvGrpSpPr>
          <p:grpSpPr>
            <a:xfrm>
              <a:off x="5229563" y="-192881"/>
              <a:ext cx="5751506" cy="517894"/>
              <a:chOff x="0" y="-38100"/>
              <a:chExt cx="1136100" cy="102300"/>
            </a:xfrm>
          </p:grpSpPr>
          <p:sp>
            <p:nvSpPr>
              <p:cNvPr id="242" name="Google Shape;242;g347e964e2c3_0_245"/>
              <p:cNvSpPr/>
              <p:nvPr/>
            </p:nvSpPr>
            <p:spPr>
              <a:xfrm>
                <a:off x="0" y="0"/>
                <a:ext cx="1135956" cy="64061"/>
              </a:xfrm>
              <a:custGeom>
                <a:rect b="b" l="l" r="r" t="t"/>
                <a:pathLst>
                  <a:path extrusionOk="0" h="64061" w="1135956">
                    <a:moveTo>
                      <a:pt x="0" y="0"/>
                    </a:moveTo>
                    <a:lnTo>
                      <a:pt x="1135956" y="0"/>
                    </a:lnTo>
                    <a:lnTo>
                      <a:pt x="1135956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8E69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g347e964e2c3_0_245"/>
              <p:cNvSpPr txBox="1"/>
              <p:nvPr/>
            </p:nvSpPr>
            <p:spPr>
              <a:xfrm>
                <a:off x="0" y="-38100"/>
                <a:ext cx="11361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g347e964e2c3_0_245"/>
            <p:cNvGrpSpPr/>
            <p:nvPr/>
          </p:nvGrpSpPr>
          <p:grpSpPr>
            <a:xfrm>
              <a:off x="10980338" y="-192881"/>
              <a:ext cx="4626168" cy="517894"/>
              <a:chOff x="0" y="-38100"/>
              <a:chExt cx="913811" cy="102300"/>
            </a:xfrm>
          </p:grpSpPr>
          <p:sp>
            <p:nvSpPr>
              <p:cNvPr id="245" name="Google Shape;245;g347e964e2c3_0_245"/>
              <p:cNvSpPr/>
              <p:nvPr/>
            </p:nvSpPr>
            <p:spPr>
              <a:xfrm>
                <a:off x="0" y="0"/>
                <a:ext cx="913811" cy="64061"/>
              </a:xfrm>
              <a:custGeom>
                <a:rect b="b" l="l" r="r" t="t"/>
                <a:pathLst>
                  <a:path extrusionOk="0" h="64061" w="913811">
                    <a:moveTo>
                      <a:pt x="0" y="0"/>
                    </a:moveTo>
                    <a:lnTo>
                      <a:pt x="913811" y="0"/>
                    </a:lnTo>
                    <a:lnTo>
                      <a:pt x="913811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9D4E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g347e964e2c3_0_245"/>
              <p:cNvSpPr txBox="1"/>
              <p:nvPr/>
            </p:nvSpPr>
            <p:spPr>
              <a:xfrm>
                <a:off x="0" y="-38100"/>
                <a:ext cx="9138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g347e964e2c3_0_245"/>
            <p:cNvGrpSpPr/>
            <p:nvPr/>
          </p:nvGrpSpPr>
          <p:grpSpPr>
            <a:xfrm>
              <a:off x="15606505" y="-192881"/>
              <a:ext cx="4384631" cy="517894"/>
              <a:chOff x="0" y="-38100"/>
              <a:chExt cx="866100" cy="102300"/>
            </a:xfrm>
          </p:grpSpPr>
          <p:sp>
            <p:nvSpPr>
              <p:cNvPr id="248" name="Google Shape;248;g347e964e2c3_0_245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E47A0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g347e964e2c3_0_245"/>
              <p:cNvSpPr txBox="1"/>
              <p:nvPr/>
            </p:nvSpPr>
            <p:spPr>
              <a:xfrm>
                <a:off x="0" y="-38100"/>
                <a:ext cx="8661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g347e964e2c3_0_245"/>
            <p:cNvGrpSpPr/>
            <p:nvPr/>
          </p:nvGrpSpPr>
          <p:grpSpPr>
            <a:xfrm>
              <a:off x="19990614" y="-192881"/>
              <a:ext cx="4384631" cy="517894"/>
              <a:chOff x="0" y="-38100"/>
              <a:chExt cx="866100" cy="102300"/>
            </a:xfrm>
          </p:grpSpPr>
          <p:sp>
            <p:nvSpPr>
              <p:cNvPr id="251" name="Google Shape;251;g347e964e2c3_0_245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78F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g347e964e2c3_0_245"/>
              <p:cNvSpPr txBox="1"/>
              <p:nvPr/>
            </p:nvSpPr>
            <p:spPr>
              <a:xfrm>
                <a:off x="0" y="-38100"/>
                <a:ext cx="8661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g347e964e2c3_0_245"/>
            <p:cNvGrpSpPr/>
            <p:nvPr/>
          </p:nvGrpSpPr>
          <p:grpSpPr>
            <a:xfrm>
              <a:off x="18555" y="721295"/>
              <a:ext cx="6376452" cy="513920"/>
              <a:chOff x="0" y="-38100"/>
              <a:chExt cx="1259546" cy="101515"/>
            </a:xfrm>
          </p:grpSpPr>
          <p:sp>
            <p:nvSpPr>
              <p:cNvPr id="254" name="Google Shape;254;g347e964e2c3_0_245"/>
              <p:cNvSpPr/>
              <p:nvPr/>
            </p:nvSpPr>
            <p:spPr>
              <a:xfrm>
                <a:off x="0" y="0"/>
                <a:ext cx="1259546" cy="63415"/>
              </a:xfrm>
              <a:custGeom>
                <a:rect b="b" l="l" r="r" t="t"/>
                <a:pathLst>
                  <a:path extrusionOk="0" h="63415" w="1259546">
                    <a:moveTo>
                      <a:pt x="0" y="0"/>
                    </a:moveTo>
                    <a:lnTo>
                      <a:pt x="1259546" y="0"/>
                    </a:lnTo>
                    <a:lnTo>
                      <a:pt x="1259546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1A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g347e964e2c3_0_245"/>
              <p:cNvSpPr txBox="1"/>
              <p:nvPr/>
            </p:nvSpPr>
            <p:spPr>
              <a:xfrm>
                <a:off x="0" y="-38100"/>
                <a:ext cx="12594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g347e964e2c3_0_245"/>
            <p:cNvGrpSpPr/>
            <p:nvPr/>
          </p:nvGrpSpPr>
          <p:grpSpPr>
            <a:xfrm>
              <a:off x="6395005" y="721295"/>
              <a:ext cx="7012069" cy="513920"/>
              <a:chOff x="0" y="-38100"/>
              <a:chExt cx="1385100" cy="101515"/>
            </a:xfrm>
          </p:grpSpPr>
          <p:sp>
            <p:nvSpPr>
              <p:cNvPr id="257" name="Google Shape;257;g347e964e2c3_0_245"/>
              <p:cNvSpPr/>
              <p:nvPr/>
            </p:nvSpPr>
            <p:spPr>
              <a:xfrm>
                <a:off x="0" y="0"/>
                <a:ext cx="1385080" cy="63415"/>
              </a:xfrm>
              <a:custGeom>
                <a:rect b="b" l="l" r="r" t="t"/>
                <a:pathLst>
                  <a:path extrusionOk="0" h="63415" w="1385080">
                    <a:moveTo>
                      <a:pt x="0" y="0"/>
                    </a:moveTo>
                    <a:lnTo>
                      <a:pt x="1385080" y="0"/>
                    </a:lnTo>
                    <a:lnTo>
                      <a:pt x="1385080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93BB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g347e964e2c3_0_245"/>
              <p:cNvSpPr txBox="1"/>
              <p:nvPr/>
            </p:nvSpPr>
            <p:spPr>
              <a:xfrm>
                <a:off x="0" y="-38100"/>
                <a:ext cx="13851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g347e964e2c3_0_245"/>
            <p:cNvGrpSpPr/>
            <p:nvPr/>
          </p:nvGrpSpPr>
          <p:grpSpPr>
            <a:xfrm>
              <a:off x="13406973" y="718023"/>
              <a:ext cx="5640724" cy="513920"/>
              <a:chOff x="0" y="-38100"/>
              <a:chExt cx="1114217" cy="101515"/>
            </a:xfrm>
          </p:grpSpPr>
          <p:sp>
            <p:nvSpPr>
              <p:cNvPr id="260" name="Google Shape;260;g347e964e2c3_0_245"/>
              <p:cNvSpPr/>
              <p:nvPr/>
            </p:nvSpPr>
            <p:spPr>
              <a:xfrm>
                <a:off x="0" y="0"/>
                <a:ext cx="1114217" cy="63415"/>
              </a:xfrm>
              <a:custGeom>
                <a:rect b="b" l="l" r="r" t="t"/>
                <a:pathLst>
                  <a:path extrusionOk="0" h="63415" w="1114217">
                    <a:moveTo>
                      <a:pt x="0" y="0"/>
                    </a:moveTo>
                    <a:lnTo>
                      <a:pt x="1114217" y="0"/>
                    </a:lnTo>
                    <a:lnTo>
                      <a:pt x="11142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573D8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g347e964e2c3_0_245"/>
              <p:cNvSpPr txBox="1"/>
              <p:nvPr/>
            </p:nvSpPr>
            <p:spPr>
              <a:xfrm>
                <a:off x="0" y="-38100"/>
                <a:ext cx="11142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g347e964e2c3_0_245"/>
            <p:cNvGrpSpPr/>
            <p:nvPr/>
          </p:nvGrpSpPr>
          <p:grpSpPr>
            <a:xfrm>
              <a:off x="19047697" y="718023"/>
              <a:ext cx="5346000" cy="513920"/>
              <a:chOff x="0" y="-38100"/>
              <a:chExt cx="1056000" cy="101515"/>
            </a:xfrm>
          </p:grpSpPr>
          <p:sp>
            <p:nvSpPr>
              <p:cNvPr id="263" name="Google Shape;263;g347e964e2c3_0_245"/>
              <p:cNvSpPr/>
              <p:nvPr/>
            </p:nvSpPr>
            <p:spPr>
              <a:xfrm>
                <a:off x="0" y="0"/>
                <a:ext cx="1055917" cy="63415"/>
              </a:xfrm>
              <a:custGeom>
                <a:rect b="b" l="l" r="r" t="t"/>
                <a:pathLst>
                  <a:path extrusionOk="0" h="63415" w="1055917">
                    <a:moveTo>
                      <a:pt x="0" y="0"/>
                    </a:moveTo>
                    <a:lnTo>
                      <a:pt x="1055917" y="0"/>
                    </a:lnTo>
                    <a:lnTo>
                      <a:pt x="10559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2575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g347e964e2c3_0_245"/>
              <p:cNvSpPr txBox="1"/>
              <p:nvPr/>
            </p:nvSpPr>
            <p:spPr>
              <a:xfrm>
                <a:off x="0" y="-38100"/>
                <a:ext cx="1056000" cy="1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"/>
          <p:cNvSpPr txBox="1"/>
          <p:nvPr/>
        </p:nvSpPr>
        <p:spPr>
          <a:xfrm>
            <a:off x="1120986" y="3016496"/>
            <a:ext cx="16053000" cy="4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2400">
                <a:solidFill>
                  <a:schemeClr val="dk1"/>
                </a:solidFill>
              </a:rPr>
              <a:t>STEAM methodology, gender equality, and the role of higher education institutions</a:t>
            </a:r>
            <a:r>
              <a:rPr lang="hu-HU" sz="2400">
                <a:solidFill>
                  <a:schemeClr val="dk1"/>
                </a:solidFill>
              </a:rPr>
              <a:t> in fostering inclusive and equitable learning environments: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br>
              <a:rPr lang="hu-HU" sz="2400">
                <a:solidFill>
                  <a:schemeClr val="dk1"/>
                </a:solidFill>
              </a:rPr>
            </a:br>
            <a:r>
              <a:rPr lang="hu-HU" sz="2400">
                <a:solidFill>
                  <a:schemeClr val="dk1"/>
                </a:solidFill>
              </a:rPr>
              <a:t>- Institutional perceptions of gender equality in STEAM fields</a:t>
            </a:r>
            <a:br>
              <a:rPr lang="hu-HU" sz="2400">
                <a:solidFill>
                  <a:schemeClr val="dk1"/>
                </a:solidFill>
              </a:rPr>
            </a:br>
            <a:r>
              <a:rPr lang="hu-HU" sz="2400">
                <a:solidFill>
                  <a:schemeClr val="dk1"/>
                </a:solidFill>
              </a:rPr>
              <a:t>- Barriers faced by girls and young women at different educational stages</a:t>
            </a:r>
            <a:br>
              <a:rPr lang="hu-HU" sz="2400">
                <a:solidFill>
                  <a:schemeClr val="dk1"/>
                </a:solidFill>
              </a:rPr>
            </a:br>
            <a:r>
              <a:rPr lang="hu-HU" sz="2400">
                <a:solidFill>
                  <a:schemeClr val="dk1"/>
                </a:solidFill>
              </a:rPr>
              <a:t>- Strategies employed by universities to foster gender-inclusive learning environments</a:t>
            </a:r>
            <a:br>
              <a:rPr lang="hu-HU" sz="2400">
                <a:solidFill>
                  <a:schemeClr val="dk1"/>
                </a:solidFill>
              </a:rPr>
            </a:br>
            <a:r>
              <a:rPr lang="hu-HU" sz="2400">
                <a:solidFill>
                  <a:schemeClr val="dk1"/>
                </a:solidFill>
              </a:rPr>
              <a:t>- Experience of implementing STEAM educational initiatives and projects at HEI</a:t>
            </a:r>
            <a:r>
              <a:rPr lang="hu-HU" sz="2400">
                <a:solidFill>
                  <a:schemeClr val="dk1"/>
                </a:solidFill>
              </a:rPr>
              <a:t>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99"/>
          </a:p>
        </p:txBody>
      </p:sp>
      <p:sp>
        <p:nvSpPr>
          <p:cNvPr id="270" name="Google Shape;270;p2"/>
          <p:cNvSpPr/>
          <p:nvPr/>
        </p:nvSpPr>
        <p:spPr>
          <a:xfrm>
            <a:off x="14815576" y="9258300"/>
            <a:ext cx="2872366" cy="594630"/>
          </a:xfrm>
          <a:custGeom>
            <a:rect b="b" l="l" r="r" t="t"/>
            <a:pathLst>
              <a:path extrusionOk="0" h="594630" w="2872366">
                <a:moveTo>
                  <a:pt x="0" y="0"/>
                </a:moveTo>
                <a:lnTo>
                  <a:pt x="2872366" y="0"/>
                </a:lnTo>
                <a:lnTo>
                  <a:pt x="2872366" y="594630"/>
                </a:lnTo>
                <a:lnTo>
                  <a:pt x="0" y="59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1" name="Google Shape;271;p2"/>
          <p:cNvGrpSpPr/>
          <p:nvPr/>
        </p:nvGrpSpPr>
        <p:grpSpPr>
          <a:xfrm>
            <a:off x="0" y="-44168"/>
            <a:ext cx="18294958" cy="2057102"/>
            <a:chOff x="0" y="-192881"/>
            <a:chExt cx="24393278" cy="2742803"/>
          </a:xfrm>
        </p:grpSpPr>
        <p:grpSp>
          <p:nvGrpSpPr>
            <p:cNvPr id="272" name="Google Shape;272;p2"/>
            <p:cNvGrpSpPr/>
            <p:nvPr/>
          </p:nvGrpSpPr>
          <p:grpSpPr>
            <a:xfrm>
              <a:off x="18555" y="2057592"/>
              <a:ext cx="12200237" cy="492330"/>
              <a:chOff x="0" y="-38100"/>
              <a:chExt cx="2409923" cy="97251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007F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"/>
              <p:cNvSpPr txBox="1"/>
              <p:nvPr/>
            </p:nvSpPr>
            <p:spPr>
              <a:xfrm>
                <a:off x="0" y="-38100"/>
                <a:ext cx="2409923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2"/>
            <p:cNvGrpSpPr/>
            <p:nvPr/>
          </p:nvGrpSpPr>
          <p:grpSpPr>
            <a:xfrm>
              <a:off x="12193041" y="2057592"/>
              <a:ext cx="12200237" cy="492330"/>
              <a:chOff x="0" y="-38100"/>
              <a:chExt cx="2409923" cy="97251"/>
            </a:xfrm>
          </p:grpSpPr>
          <p:sp>
            <p:nvSpPr>
              <p:cNvPr id="276" name="Google Shape;276;p2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6A007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"/>
              <p:cNvSpPr txBox="1"/>
              <p:nvPr/>
            </p:nvSpPr>
            <p:spPr>
              <a:xfrm>
                <a:off x="0" y="-38100"/>
                <a:ext cx="2409923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278;p2"/>
            <p:cNvGrpSpPr/>
            <p:nvPr/>
          </p:nvGrpSpPr>
          <p:grpSpPr>
            <a:xfrm>
              <a:off x="18555" y="1618442"/>
              <a:ext cx="8124907" cy="492330"/>
              <a:chOff x="0" y="-38100"/>
              <a:chExt cx="1604920" cy="97251"/>
            </a:xfrm>
          </p:grpSpPr>
          <p:sp>
            <p:nvSpPr>
              <p:cNvPr id="279" name="Google Shape;279;p2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3236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"/>
              <p:cNvSpPr txBox="1"/>
              <p:nvPr/>
            </p:nvSpPr>
            <p:spPr>
              <a:xfrm>
                <a:off x="0" y="-38100"/>
                <a:ext cx="1604920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>
              <a:off x="8143463" y="1618442"/>
              <a:ext cx="8124907" cy="492330"/>
              <a:chOff x="0" y="-38100"/>
              <a:chExt cx="1604920" cy="97251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F7BF0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"/>
              <p:cNvSpPr txBox="1"/>
              <p:nvPr/>
            </p:nvSpPr>
            <p:spPr>
              <a:xfrm>
                <a:off x="0" y="-38100"/>
                <a:ext cx="1604920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2"/>
            <p:cNvGrpSpPr/>
            <p:nvPr/>
          </p:nvGrpSpPr>
          <p:grpSpPr>
            <a:xfrm>
              <a:off x="16268370" y="1618442"/>
              <a:ext cx="8124907" cy="492330"/>
              <a:chOff x="0" y="-38100"/>
              <a:chExt cx="1604920" cy="9725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90AD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"/>
              <p:cNvSpPr txBox="1"/>
              <p:nvPr/>
            </p:nvSpPr>
            <p:spPr>
              <a:xfrm>
                <a:off x="0" y="-38100"/>
                <a:ext cx="1604920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2"/>
            <p:cNvGrpSpPr/>
            <p:nvPr/>
          </p:nvGrpSpPr>
          <p:grpSpPr>
            <a:xfrm>
              <a:off x="18555" y="1185023"/>
              <a:ext cx="5154203" cy="486599"/>
              <a:chOff x="0" y="-38100"/>
              <a:chExt cx="1018114" cy="96118"/>
            </a:xfrm>
          </p:grpSpPr>
          <p:sp>
            <p:nvSpPr>
              <p:cNvPr id="288" name="Google Shape;288;p2"/>
              <p:cNvSpPr/>
              <p:nvPr/>
            </p:nvSpPr>
            <p:spPr>
              <a:xfrm>
                <a:off x="0" y="0"/>
                <a:ext cx="1018114" cy="58018"/>
              </a:xfrm>
              <a:custGeom>
                <a:rect b="b" l="l" r="r" t="t"/>
                <a:pathLst>
                  <a:path extrusionOk="0" h="58018" w="1018114">
                    <a:moveTo>
                      <a:pt x="0" y="0"/>
                    </a:moveTo>
                    <a:lnTo>
                      <a:pt x="1018114" y="0"/>
                    </a:lnTo>
                    <a:lnTo>
                      <a:pt x="1018114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1687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"/>
              <p:cNvSpPr txBox="1"/>
              <p:nvPr/>
            </p:nvSpPr>
            <p:spPr>
              <a:xfrm>
                <a:off x="0" y="-38100"/>
                <a:ext cx="1018114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2"/>
            <p:cNvGrpSpPr/>
            <p:nvPr/>
          </p:nvGrpSpPr>
          <p:grpSpPr>
            <a:xfrm>
              <a:off x="5172759" y="1185023"/>
              <a:ext cx="5667905" cy="486599"/>
              <a:chOff x="0" y="-38100"/>
              <a:chExt cx="1119586" cy="96118"/>
            </a:xfrm>
          </p:grpSpPr>
          <p:sp>
            <p:nvSpPr>
              <p:cNvPr id="291" name="Google Shape;291;p2"/>
              <p:cNvSpPr/>
              <p:nvPr/>
            </p:nvSpPr>
            <p:spPr>
              <a:xfrm>
                <a:off x="0" y="0"/>
                <a:ext cx="1119586" cy="58018"/>
              </a:xfrm>
              <a:custGeom>
                <a:rect b="b" l="l" r="r" t="t"/>
                <a:pathLst>
                  <a:path extrusionOk="0" h="58018" w="1119586">
                    <a:moveTo>
                      <a:pt x="0" y="0"/>
                    </a:moveTo>
                    <a:lnTo>
                      <a:pt x="1119586" y="0"/>
                    </a:lnTo>
                    <a:lnTo>
                      <a:pt x="1119586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F8BC1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"/>
              <p:cNvSpPr txBox="1"/>
              <p:nvPr/>
            </p:nvSpPr>
            <p:spPr>
              <a:xfrm>
                <a:off x="0" y="-38100"/>
                <a:ext cx="1119586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2"/>
            <p:cNvGrpSpPr/>
            <p:nvPr/>
          </p:nvGrpSpPr>
          <p:grpSpPr>
            <a:xfrm>
              <a:off x="10840664" y="1182030"/>
              <a:ext cx="4559503" cy="486599"/>
              <a:chOff x="0" y="-38100"/>
              <a:chExt cx="900643" cy="96118"/>
            </a:xfrm>
          </p:grpSpPr>
          <p:sp>
            <p:nvSpPr>
              <p:cNvPr id="294" name="Google Shape;294;p2"/>
              <p:cNvSpPr/>
              <p:nvPr/>
            </p:nvSpPr>
            <p:spPr>
              <a:xfrm>
                <a:off x="0" y="0"/>
                <a:ext cx="900643" cy="58018"/>
              </a:xfrm>
              <a:custGeom>
                <a:rect b="b" l="l" r="r" t="t"/>
                <a:pathLst>
                  <a:path extrusionOk="0" h="58018" w="900643">
                    <a:moveTo>
                      <a:pt x="0" y="0"/>
                    </a:moveTo>
                    <a:lnTo>
                      <a:pt x="900643" y="0"/>
                    </a:lnTo>
                    <a:lnTo>
                      <a:pt x="900643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A4DCE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2"/>
              <p:cNvSpPr txBox="1"/>
              <p:nvPr/>
            </p:nvSpPr>
            <p:spPr>
              <a:xfrm>
                <a:off x="0" y="-38100"/>
                <a:ext cx="900643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2"/>
            <p:cNvGrpSpPr/>
            <p:nvPr/>
          </p:nvGrpSpPr>
          <p:grpSpPr>
            <a:xfrm>
              <a:off x="15400167" y="1185023"/>
              <a:ext cx="8993111" cy="486599"/>
              <a:chOff x="0" y="-38100"/>
              <a:chExt cx="1776417" cy="96118"/>
            </a:xfrm>
          </p:grpSpPr>
          <p:sp>
            <p:nvSpPr>
              <p:cNvPr id="297" name="Google Shape;297;p2"/>
              <p:cNvSpPr/>
              <p:nvPr/>
            </p:nvSpPr>
            <p:spPr>
              <a:xfrm>
                <a:off x="0" y="0"/>
                <a:ext cx="1776417" cy="58018"/>
              </a:xfrm>
              <a:custGeom>
                <a:rect b="b" l="l" r="r" t="t"/>
                <a:pathLst>
                  <a:path extrusionOk="0" h="58018" w="1776417">
                    <a:moveTo>
                      <a:pt x="0" y="0"/>
                    </a:moveTo>
                    <a:lnTo>
                      <a:pt x="1776417" y="0"/>
                    </a:lnTo>
                    <a:lnTo>
                      <a:pt x="1776417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B413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"/>
              <p:cNvSpPr txBox="1"/>
              <p:nvPr/>
            </p:nvSpPr>
            <p:spPr>
              <a:xfrm>
                <a:off x="0" y="-38100"/>
                <a:ext cx="1776417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2"/>
            <p:cNvGrpSpPr/>
            <p:nvPr/>
          </p:nvGrpSpPr>
          <p:grpSpPr>
            <a:xfrm>
              <a:off x="0" y="273521"/>
              <a:ext cx="5304014" cy="497683"/>
              <a:chOff x="0" y="-38100"/>
              <a:chExt cx="1047706" cy="98307"/>
            </a:xfrm>
          </p:grpSpPr>
          <p:sp>
            <p:nvSpPr>
              <p:cNvPr id="300" name="Google Shape;300;p2"/>
              <p:cNvSpPr/>
              <p:nvPr/>
            </p:nvSpPr>
            <p:spPr>
              <a:xfrm>
                <a:off x="0" y="0"/>
                <a:ext cx="1047706" cy="60207"/>
              </a:xfrm>
              <a:custGeom>
                <a:rect b="b" l="l" r="r" t="t"/>
                <a:pathLst>
                  <a:path extrusionOk="0" h="60207" w="1047706">
                    <a:moveTo>
                      <a:pt x="0" y="0"/>
                    </a:moveTo>
                    <a:lnTo>
                      <a:pt x="1047706" y="0"/>
                    </a:lnTo>
                    <a:lnTo>
                      <a:pt x="104770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0D23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"/>
              <p:cNvSpPr txBox="1"/>
              <p:nvPr/>
            </p:nvSpPr>
            <p:spPr>
              <a:xfrm>
                <a:off x="0" y="-38100"/>
                <a:ext cx="1047706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2"/>
            <p:cNvGrpSpPr/>
            <p:nvPr/>
          </p:nvGrpSpPr>
          <p:grpSpPr>
            <a:xfrm>
              <a:off x="5304014" y="273521"/>
              <a:ext cx="5832647" cy="497683"/>
              <a:chOff x="0" y="-38100"/>
              <a:chExt cx="1152128" cy="98307"/>
            </a:xfrm>
          </p:grpSpPr>
          <p:sp>
            <p:nvSpPr>
              <p:cNvPr id="303" name="Google Shape;303;p2"/>
              <p:cNvSpPr/>
              <p:nvPr/>
            </p:nvSpPr>
            <p:spPr>
              <a:xfrm>
                <a:off x="0" y="0"/>
                <a:ext cx="1152128" cy="60207"/>
              </a:xfrm>
              <a:custGeom>
                <a:rect b="b" l="l" r="r" t="t"/>
                <a:pathLst>
                  <a:path extrusionOk="0" h="60207" w="1152128">
                    <a:moveTo>
                      <a:pt x="0" y="0"/>
                    </a:moveTo>
                    <a:lnTo>
                      <a:pt x="1152128" y="0"/>
                    </a:lnTo>
                    <a:lnTo>
                      <a:pt x="1152128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7DB0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"/>
              <p:cNvSpPr txBox="1"/>
              <p:nvPr/>
            </p:nvSpPr>
            <p:spPr>
              <a:xfrm>
                <a:off x="0" y="-38100"/>
                <a:ext cx="1152128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2"/>
            <p:cNvGrpSpPr/>
            <p:nvPr/>
          </p:nvGrpSpPr>
          <p:grpSpPr>
            <a:xfrm>
              <a:off x="11136661" y="273521"/>
              <a:ext cx="4692028" cy="497683"/>
              <a:chOff x="0" y="-38100"/>
              <a:chExt cx="926820" cy="98307"/>
            </a:xfrm>
          </p:grpSpPr>
          <p:sp>
            <p:nvSpPr>
              <p:cNvPr id="306" name="Google Shape;306;p2"/>
              <p:cNvSpPr/>
              <p:nvPr/>
            </p:nvSpPr>
            <p:spPr>
              <a:xfrm>
                <a:off x="0" y="0"/>
                <a:ext cx="926820" cy="60207"/>
              </a:xfrm>
              <a:custGeom>
                <a:rect b="b" l="l" r="r" t="t"/>
                <a:pathLst>
                  <a:path extrusionOk="0" h="60207" w="926820">
                    <a:moveTo>
                      <a:pt x="0" y="0"/>
                    </a:moveTo>
                    <a:lnTo>
                      <a:pt x="926820" y="0"/>
                    </a:lnTo>
                    <a:lnTo>
                      <a:pt x="926820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8EBE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"/>
              <p:cNvSpPr txBox="1"/>
              <p:nvPr/>
            </p:nvSpPr>
            <p:spPr>
              <a:xfrm>
                <a:off x="0" y="-38100"/>
                <a:ext cx="926820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2"/>
            <p:cNvGrpSpPr/>
            <p:nvPr/>
          </p:nvGrpSpPr>
          <p:grpSpPr>
            <a:xfrm>
              <a:off x="15490953" y="273521"/>
              <a:ext cx="4446523" cy="497683"/>
              <a:chOff x="0" y="-38100"/>
              <a:chExt cx="878326" cy="98307"/>
            </a:xfrm>
          </p:grpSpPr>
          <p:sp>
            <p:nvSpPr>
              <p:cNvPr id="309" name="Google Shape;309;p2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69A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"/>
              <p:cNvSpPr txBox="1"/>
              <p:nvPr/>
            </p:nvSpPr>
            <p:spPr>
              <a:xfrm>
                <a:off x="0" y="-38100"/>
                <a:ext cx="878326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2"/>
            <p:cNvGrpSpPr/>
            <p:nvPr/>
          </p:nvGrpSpPr>
          <p:grpSpPr>
            <a:xfrm>
              <a:off x="19937477" y="273521"/>
              <a:ext cx="4446523" cy="497683"/>
              <a:chOff x="0" y="-38100"/>
              <a:chExt cx="878326" cy="98307"/>
            </a:xfrm>
          </p:grpSpPr>
          <p:sp>
            <p:nvSpPr>
              <p:cNvPr id="312" name="Google Shape;312;p2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9FCBC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 txBox="1"/>
              <p:nvPr/>
            </p:nvSpPr>
            <p:spPr>
              <a:xfrm>
                <a:off x="0" y="-38100"/>
                <a:ext cx="878326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"/>
            <p:cNvGrpSpPr/>
            <p:nvPr/>
          </p:nvGrpSpPr>
          <p:grpSpPr>
            <a:xfrm>
              <a:off x="0" y="-192881"/>
              <a:ext cx="5229563" cy="517189"/>
              <a:chOff x="0" y="-38100"/>
              <a:chExt cx="1033000" cy="102161"/>
            </a:xfrm>
          </p:grpSpPr>
          <p:sp>
            <p:nvSpPr>
              <p:cNvPr id="315" name="Google Shape;315;p2"/>
              <p:cNvSpPr/>
              <p:nvPr/>
            </p:nvSpPr>
            <p:spPr>
              <a:xfrm>
                <a:off x="0" y="0"/>
                <a:ext cx="1033000" cy="64061"/>
              </a:xfrm>
              <a:custGeom>
                <a:rect b="b" l="l" r="r" t="t"/>
                <a:pathLst>
                  <a:path extrusionOk="0" h="64061" w="1033000">
                    <a:moveTo>
                      <a:pt x="0" y="0"/>
                    </a:moveTo>
                    <a:lnTo>
                      <a:pt x="1033000" y="0"/>
                    </a:lnTo>
                    <a:lnTo>
                      <a:pt x="1033000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20B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"/>
              <p:cNvSpPr txBox="1"/>
              <p:nvPr/>
            </p:nvSpPr>
            <p:spPr>
              <a:xfrm>
                <a:off x="0" y="-38100"/>
                <a:ext cx="1033000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2"/>
            <p:cNvGrpSpPr/>
            <p:nvPr/>
          </p:nvGrpSpPr>
          <p:grpSpPr>
            <a:xfrm>
              <a:off x="5229563" y="-192881"/>
              <a:ext cx="5750775" cy="517189"/>
              <a:chOff x="0" y="-38100"/>
              <a:chExt cx="1135956" cy="102161"/>
            </a:xfrm>
          </p:grpSpPr>
          <p:sp>
            <p:nvSpPr>
              <p:cNvPr id="318" name="Google Shape;318;p2"/>
              <p:cNvSpPr/>
              <p:nvPr/>
            </p:nvSpPr>
            <p:spPr>
              <a:xfrm>
                <a:off x="0" y="0"/>
                <a:ext cx="1135956" cy="64061"/>
              </a:xfrm>
              <a:custGeom>
                <a:rect b="b" l="l" r="r" t="t"/>
                <a:pathLst>
                  <a:path extrusionOk="0" h="64061" w="1135956">
                    <a:moveTo>
                      <a:pt x="0" y="0"/>
                    </a:moveTo>
                    <a:lnTo>
                      <a:pt x="1135956" y="0"/>
                    </a:lnTo>
                    <a:lnTo>
                      <a:pt x="1135956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8E69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"/>
              <p:cNvSpPr txBox="1"/>
              <p:nvPr/>
            </p:nvSpPr>
            <p:spPr>
              <a:xfrm>
                <a:off x="0" y="-38100"/>
                <a:ext cx="1135956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p2"/>
            <p:cNvGrpSpPr/>
            <p:nvPr/>
          </p:nvGrpSpPr>
          <p:grpSpPr>
            <a:xfrm>
              <a:off x="10980338" y="-192881"/>
              <a:ext cx="4626167" cy="517189"/>
              <a:chOff x="0" y="-38100"/>
              <a:chExt cx="913811" cy="102161"/>
            </a:xfrm>
          </p:grpSpPr>
          <p:sp>
            <p:nvSpPr>
              <p:cNvPr id="321" name="Google Shape;321;p2"/>
              <p:cNvSpPr/>
              <p:nvPr/>
            </p:nvSpPr>
            <p:spPr>
              <a:xfrm>
                <a:off x="0" y="0"/>
                <a:ext cx="913811" cy="64061"/>
              </a:xfrm>
              <a:custGeom>
                <a:rect b="b" l="l" r="r" t="t"/>
                <a:pathLst>
                  <a:path extrusionOk="0" h="64061" w="913811">
                    <a:moveTo>
                      <a:pt x="0" y="0"/>
                    </a:moveTo>
                    <a:lnTo>
                      <a:pt x="913811" y="0"/>
                    </a:lnTo>
                    <a:lnTo>
                      <a:pt x="913811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9D4E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 txBox="1"/>
              <p:nvPr/>
            </p:nvSpPr>
            <p:spPr>
              <a:xfrm>
                <a:off x="0" y="-38100"/>
                <a:ext cx="913811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2"/>
            <p:cNvGrpSpPr/>
            <p:nvPr/>
          </p:nvGrpSpPr>
          <p:grpSpPr>
            <a:xfrm>
              <a:off x="15606505" y="-192881"/>
              <a:ext cx="4384109" cy="517189"/>
              <a:chOff x="0" y="-38100"/>
              <a:chExt cx="865997" cy="102161"/>
            </a:xfrm>
          </p:grpSpPr>
          <p:sp>
            <p:nvSpPr>
              <p:cNvPr id="324" name="Google Shape;324;p2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E47A0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 txBox="1"/>
              <p:nvPr/>
            </p:nvSpPr>
            <p:spPr>
              <a:xfrm>
                <a:off x="0" y="-38100"/>
                <a:ext cx="865997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2"/>
            <p:cNvGrpSpPr/>
            <p:nvPr/>
          </p:nvGrpSpPr>
          <p:grpSpPr>
            <a:xfrm>
              <a:off x="19990614" y="-192881"/>
              <a:ext cx="4384109" cy="517189"/>
              <a:chOff x="0" y="-38100"/>
              <a:chExt cx="865997" cy="102161"/>
            </a:xfrm>
          </p:grpSpPr>
          <p:sp>
            <p:nvSpPr>
              <p:cNvPr id="327" name="Google Shape;327;p2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78F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 txBox="1"/>
              <p:nvPr/>
            </p:nvSpPr>
            <p:spPr>
              <a:xfrm>
                <a:off x="0" y="-38100"/>
                <a:ext cx="865997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2"/>
            <p:cNvGrpSpPr/>
            <p:nvPr/>
          </p:nvGrpSpPr>
          <p:grpSpPr>
            <a:xfrm>
              <a:off x="18555" y="721296"/>
              <a:ext cx="6376450" cy="513916"/>
              <a:chOff x="0" y="-38100"/>
              <a:chExt cx="1259546" cy="101515"/>
            </a:xfrm>
          </p:grpSpPr>
          <p:sp>
            <p:nvSpPr>
              <p:cNvPr id="330" name="Google Shape;330;p2"/>
              <p:cNvSpPr/>
              <p:nvPr/>
            </p:nvSpPr>
            <p:spPr>
              <a:xfrm>
                <a:off x="0" y="0"/>
                <a:ext cx="1259546" cy="63415"/>
              </a:xfrm>
              <a:custGeom>
                <a:rect b="b" l="l" r="r" t="t"/>
                <a:pathLst>
                  <a:path extrusionOk="0" h="63415" w="1259546">
                    <a:moveTo>
                      <a:pt x="0" y="0"/>
                    </a:moveTo>
                    <a:lnTo>
                      <a:pt x="1259546" y="0"/>
                    </a:lnTo>
                    <a:lnTo>
                      <a:pt x="1259546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1A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 txBox="1"/>
              <p:nvPr/>
            </p:nvSpPr>
            <p:spPr>
              <a:xfrm>
                <a:off x="0" y="-38100"/>
                <a:ext cx="1259546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2"/>
            <p:cNvGrpSpPr/>
            <p:nvPr/>
          </p:nvGrpSpPr>
          <p:grpSpPr>
            <a:xfrm>
              <a:off x="6395005" y="721296"/>
              <a:ext cx="7011968" cy="513916"/>
              <a:chOff x="0" y="-38100"/>
              <a:chExt cx="1385080" cy="101515"/>
            </a:xfrm>
          </p:grpSpPr>
          <p:sp>
            <p:nvSpPr>
              <p:cNvPr id="333" name="Google Shape;333;p2"/>
              <p:cNvSpPr/>
              <p:nvPr/>
            </p:nvSpPr>
            <p:spPr>
              <a:xfrm>
                <a:off x="0" y="0"/>
                <a:ext cx="1385080" cy="63415"/>
              </a:xfrm>
              <a:custGeom>
                <a:rect b="b" l="l" r="r" t="t"/>
                <a:pathLst>
                  <a:path extrusionOk="0" h="63415" w="1385080">
                    <a:moveTo>
                      <a:pt x="0" y="0"/>
                    </a:moveTo>
                    <a:lnTo>
                      <a:pt x="1385080" y="0"/>
                    </a:lnTo>
                    <a:lnTo>
                      <a:pt x="1385080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93BB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 txBox="1"/>
              <p:nvPr/>
            </p:nvSpPr>
            <p:spPr>
              <a:xfrm>
                <a:off x="0" y="-38100"/>
                <a:ext cx="1385080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2"/>
            <p:cNvGrpSpPr/>
            <p:nvPr/>
          </p:nvGrpSpPr>
          <p:grpSpPr>
            <a:xfrm>
              <a:off x="13406973" y="718024"/>
              <a:ext cx="5640725" cy="513916"/>
              <a:chOff x="0" y="-38100"/>
              <a:chExt cx="1114217" cy="101515"/>
            </a:xfrm>
          </p:grpSpPr>
          <p:sp>
            <p:nvSpPr>
              <p:cNvPr id="336" name="Google Shape;336;p2"/>
              <p:cNvSpPr/>
              <p:nvPr/>
            </p:nvSpPr>
            <p:spPr>
              <a:xfrm>
                <a:off x="0" y="0"/>
                <a:ext cx="1114217" cy="63415"/>
              </a:xfrm>
              <a:custGeom>
                <a:rect b="b" l="l" r="r" t="t"/>
                <a:pathLst>
                  <a:path extrusionOk="0" h="63415" w="1114217">
                    <a:moveTo>
                      <a:pt x="0" y="0"/>
                    </a:moveTo>
                    <a:lnTo>
                      <a:pt x="1114217" y="0"/>
                    </a:lnTo>
                    <a:lnTo>
                      <a:pt x="11142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573D8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 txBox="1"/>
              <p:nvPr/>
            </p:nvSpPr>
            <p:spPr>
              <a:xfrm>
                <a:off x="0" y="-38100"/>
                <a:ext cx="1114217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2"/>
            <p:cNvGrpSpPr/>
            <p:nvPr/>
          </p:nvGrpSpPr>
          <p:grpSpPr>
            <a:xfrm>
              <a:off x="19047697" y="718024"/>
              <a:ext cx="5345580" cy="513916"/>
              <a:chOff x="0" y="-38100"/>
              <a:chExt cx="1055917" cy="101515"/>
            </a:xfrm>
          </p:grpSpPr>
          <p:sp>
            <p:nvSpPr>
              <p:cNvPr id="339" name="Google Shape;339;p2"/>
              <p:cNvSpPr/>
              <p:nvPr/>
            </p:nvSpPr>
            <p:spPr>
              <a:xfrm>
                <a:off x="0" y="0"/>
                <a:ext cx="1055917" cy="63415"/>
              </a:xfrm>
              <a:custGeom>
                <a:rect b="b" l="l" r="r" t="t"/>
                <a:pathLst>
                  <a:path extrusionOk="0" h="63415" w="1055917">
                    <a:moveTo>
                      <a:pt x="0" y="0"/>
                    </a:moveTo>
                    <a:lnTo>
                      <a:pt x="1055917" y="0"/>
                    </a:lnTo>
                    <a:lnTo>
                      <a:pt x="10559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2575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 txBox="1"/>
              <p:nvPr/>
            </p:nvSpPr>
            <p:spPr>
              <a:xfrm>
                <a:off x="0" y="-38100"/>
                <a:ext cx="1055917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1117511" y="2776046"/>
            <a:ext cx="16053000" cy="6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2800">
                <a:solidFill>
                  <a:srgbClr val="007F2D"/>
                </a:solidFill>
              </a:rPr>
              <a:t>Dr Réka Geambașu Réka</a:t>
            </a:r>
            <a:r>
              <a:rPr lang="hu-HU" sz="2800">
                <a:solidFill>
                  <a:srgbClr val="202124"/>
                </a:solidFill>
              </a:rPr>
              <a:t>, Babes-Bolyai University (RO), associate professor, </a:t>
            </a:r>
            <a:r>
              <a:rPr lang="hu-HU" sz="28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STREAM IT</a:t>
            </a:r>
            <a:endParaRPr sz="28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2800">
                <a:solidFill>
                  <a:srgbClr val="B4137F"/>
                </a:solidFill>
                <a:highlight>
                  <a:srgbClr val="FFFFFF"/>
                </a:highlight>
              </a:rPr>
              <a:t>Dr Lucy Yeomans</a:t>
            </a:r>
            <a:r>
              <a:rPr lang="hu-HU" sz="2800">
                <a:solidFill>
                  <a:srgbClr val="222222"/>
                </a:solidFill>
                <a:highlight>
                  <a:srgbClr val="FFFFFF"/>
                </a:highlight>
              </a:rPr>
              <a:t>, Lecturer in Education at the University of Exeter (UK), </a:t>
            </a:r>
            <a:r>
              <a:rPr lang="hu-HU" sz="28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Road STEAMer</a:t>
            </a:r>
            <a:endParaRPr sz="28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2800">
                <a:solidFill>
                  <a:schemeClr val="dk1"/>
                </a:solidFill>
                <a:highlight>
                  <a:srgbClr val="FFFFFF"/>
                </a:highlight>
              </a:rPr>
              <a:t>Title of the presentation: </a:t>
            </a:r>
            <a:r>
              <a:rPr b="1" lang="hu-HU" sz="2800">
                <a:solidFill>
                  <a:schemeClr val="dk2"/>
                </a:solidFill>
              </a:rPr>
              <a:t>Gender Equality in STEAM Higher Education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800">
              <a:solidFill>
                <a:srgbClr val="E47A0B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2800">
                <a:solidFill>
                  <a:srgbClr val="E47A0B"/>
                </a:solidFill>
                <a:highlight>
                  <a:srgbClr val="FFFFFF"/>
                </a:highlight>
              </a:rPr>
              <a:t>Dr Eleni Chatzidaki</a:t>
            </a:r>
            <a:r>
              <a:rPr lang="hu-HU" sz="2800">
                <a:solidFill>
                  <a:schemeClr val="dk1"/>
                </a:solidFill>
                <a:highlight>
                  <a:srgbClr val="FFFFFF"/>
                </a:highlight>
              </a:rPr>
              <a:t>, researc</a:t>
            </a:r>
            <a:r>
              <a:rPr lang="hu-HU" sz="2800">
                <a:solidFill>
                  <a:schemeClr val="dk1"/>
                </a:solidFill>
              </a:rPr>
              <a:t>her at </a:t>
            </a:r>
            <a:r>
              <a:rPr lang="hu-HU" sz="2800">
                <a:solidFill>
                  <a:srgbClr val="202124"/>
                </a:solidFill>
              </a:rPr>
              <a:t>Norwegian University of Science and Technology, </a:t>
            </a:r>
            <a:r>
              <a:rPr lang="hu-HU" sz="28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STE(A)M Learning Ecologies 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2800">
                <a:solidFill>
                  <a:schemeClr val="dk1"/>
                </a:solidFill>
                <a:highlight>
                  <a:srgbClr val="FFFFFF"/>
                </a:highlight>
              </a:rPr>
              <a:t>Title of the presentation: </a:t>
            </a:r>
            <a:r>
              <a:rPr b="1" lang="hu-HU" sz="2800">
                <a:solidFill>
                  <a:schemeClr val="dk2"/>
                </a:solidFill>
                <a:highlight>
                  <a:srgbClr val="FFFFFF"/>
                </a:highlight>
              </a:rPr>
              <a:t>Bridging the Gap Between University and Industry – STE(A)M Learning Ecologies Project</a:t>
            </a:r>
            <a:endParaRPr b="1" sz="2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14815576" y="9258300"/>
            <a:ext cx="2872366" cy="594630"/>
          </a:xfrm>
          <a:custGeom>
            <a:rect b="b" l="l" r="r" t="t"/>
            <a:pathLst>
              <a:path extrusionOk="0" h="594630" w="2872366">
                <a:moveTo>
                  <a:pt x="0" y="0"/>
                </a:moveTo>
                <a:lnTo>
                  <a:pt x="2872366" y="0"/>
                </a:lnTo>
                <a:lnTo>
                  <a:pt x="2872366" y="594630"/>
                </a:lnTo>
                <a:lnTo>
                  <a:pt x="0" y="59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7" name="Google Shape;347;p3"/>
          <p:cNvGrpSpPr/>
          <p:nvPr/>
        </p:nvGrpSpPr>
        <p:grpSpPr>
          <a:xfrm>
            <a:off x="0" y="-44168"/>
            <a:ext cx="18294958" cy="2057102"/>
            <a:chOff x="0" y="-192881"/>
            <a:chExt cx="24393278" cy="2742803"/>
          </a:xfrm>
        </p:grpSpPr>
        <p:grpSp>
          <p:nvGrpSpPr>
            <p:cNvPr id="348" name="Google Shape;348;p3"/>
            <p:cNvGrpSpPr/>
            <p:nvPr/>
          </p:nvGrpSpPr>
          <p:grpSpPr>
            <a:xfrm>
              <a:off x="18555" y="2057592"/>
              <a:ext cx="12200237" cy="492330"/>
              <a:chOff x="0" y="-38100"/>
              <a:chExt cx="2409923" cy="97251"/>
            </a:xfrm>
          </p:grpSpPr>
          <p:sp>
            <p:nvSpPr>
              <p:cNvPr id="349" name="Google Shape;349;p3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007F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"/>
              <p:cNvSpPr txBox="1"/>
              <p:nvPr/>
            </p:nvSpPr>
            <p:spPr>
              <a:xfrm>
                <a:off x="0" y="-38100"/>
                <a:ext cx="2409923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3"/>
            <p:cNvGrpSpPr/>
            <p:nvPr/>
          </p:nvGrpSpPr>
          <p:grpSpPr>
            <a:xfrm>
              <a:off x="12193041" y="2057592"/>
              <a:ext cx="12200237" cy="492330"/>
              <a:chOff x="0" y="-38100"/>
              <a:chExt cx="2409923" cy="97251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0" y="0"/>
                <a:ext cx="2409923" cy="59151"/>
              </a:xfrm>
              <a:custGeom>
                <a:rect b="b" l="l" r="r" t="t"/>
                <a:pathLst>
                  <a:path extrusionOk="0" h="59151" w="2409923">
                    <a:moveTo>
                      <a:pt x="0" y="0"/>
                    </a:moveTo>
                    <a:lnTo>
                      <a:pt x="2409923" y="0"/>
                    </a:lnTo>
                    <a:lnTo>
                      <a:pt x="2409923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6A007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"/>
              <p:cNvSpPr txBox="1"/>
              <p:nvPr/>
            </p:nvSpPr>
            <p:spPr>
              <a:xfrm>
                <a:off x="0" y="-38100"/>
                <a:ext cx="2409923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3"/>
            <p:cNvGrpSpPr/>
            <p:nvPr/>
          </p:nvGrpSpPr>
          <p:grpSpPr>
            <a:xfrm>
              <a:off x="18555" y="1618442"/>
              <a:ext cx="8124907" cy="492330"/>
              <a:chOff x="0" y="-38100"/>
              <a:chExt cx="1604920" cy="97251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3236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"/>
              <p:cNvSpPr txBox="1"/>
              <p:nvPr/>
            </p:nvSpPr>
            <p:spPr>
              <a:xfrm>
                <a:off x="0" y="-38100"/>
                <a:ext cx="1604920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p3"/>
            <p:cNvGrpSpPr/>
            <p:nvPr/>
          </p:nvGrpSpPr>
          <p:grpSpPr>
            <a:xfrm>
              <a:off x="8143463" y="1618442"/>
              <a:ext cx="8124907" cy="492330"/>
              <a:chOff x="0" y="-38100"/>
              <a:chExt cx="1604920" cy="97251"/>
            </a:xfrm>
          </p:grpSpPr>
          <p:sp>
            <p:nvSpPr>
              <p:cNvPr id="358" name="Google Shape;358;p3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F7BF0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"/>
              <p:cNvSpPr txBox="1"/>
              <p:nvPr/>
            </p:nvSpPr>
            <p:spPr>
              <a:xfrm>
                <a:off x="0" y="-38100"/>
                <a:ext cx="1604920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3"/>
            <p:cNvGrpSpPr/>
            <p:nvPr/>
          </p:nvGrpSpPr>
          <p:grpSpPr>
            <a:xfrm>
              <a:off x="16268370" y="1618442"/>
              <a:ext cx="8124907" cy="492330"/>
              <a:chOff x="0" y="-38100"/>
              <a:chExt cx="1604920" cy="97251"/>
            </a:xfrm>
          </p:grpSpPr>
          <p:sp>
            <p:nvSpPr>
              <p:cNvPr id="361" name="Google Shape;361;p3"/>
              <p:cNvSpPr/>
              <p:nvPr/>
            </p:nvSpPr>
            <p:spPr>
              <a:xfrm>
                <a:off x="0" y="0"/>
                <a:ext cx="1604920" cy="59151"/>
              </a:xfrm>
              <a:custGeom>
                <a:rect b="b" l="l" r="r" t="t"/>
                <a:pathLst>
                  <a:path extrusionOk="0" h="59151" w="1604920">
                    <a:moveTo>
                      <a:pt x="0" y="0"/>
                    </a:moveTo>
                    <a:lnTo>
                      <a:pt x="1604920" y="0"/>
                    </a:lnTo>
                    <a:lnTo>
                      <a:pt x="1604920" y="59151"/>
                    </a:lnTo>
                    <a:lnTo>
                      <a:pt x="0" y="59151"/>
                    </a:lnTo>
                    <a:close/>
                  </a:path>
                </a:pathLst>
              </a:custGeom>
              <a:solidFill>
                <a:srgbClr val="90AD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"/>
              <p:cNvSpPr txBox="1"/>
              <p:nvPr/>
            </p:nvSpPr>
            <p:spPr>
              <a:xfrm>
                <a:off x="0" y="-38100"/>
                <a:ext cx="1604920" cy="97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3"/>
            <p:cNvGrpSpPr/>
            <p:nvPr/>
          </p:nvGrpSpPr>
          <p:grpSpPr>
            <a:xfrm>
              <a:off x="18555" y="1185023"/>
              <a:ext cx="5154203" cy="486599"/>
              <a:chOff x="0" y="-38100"/>
              <a:chExt cx="1018114" cy="96118"/>
            </a:xfrm>
          </p:grpSpPr>
          <p:sp>
            <p:nvSpPr>
              <p:cNvPr id="364" name="Google Shape;364;p3"/>
              <p:cNvSpPr/>
              <p:nvPr/>
            </p:nvSpPr>
            <p:spPr>
              <a:xfrm>
                <a:off x="0" y="0"/>
                <a:ext cx="1018114" cy="58018"/>
              </a:xfrm>
              <a:custGeom>
                <a:rect b="b" l="l" r="r" t="t"/>
                <a:pathLst>
                  <a:path extrusionOk="0" h="58018" w="1018114">
                    <a:moveTo>
                      <a:pt x="0" y="0"/>
                    </a:moveTo>
                    <a:lnTo>
                      <a:pt x="1018114" y="0"/>
                    </a:lnTo>
                    <a:lnTo>
                      <a:pt x="1018114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1687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3"/>
              <p:cNvSpPr txBox="1"/>
              <p:nvPr/>
            </p:nvSpPr>
            <p:spPr>
              <a:xfrm>
                <a:off x="0" y="-38100"/>
                <a:ext cx="1018114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3"/>
            <p:cNvGrpSpPr/>
            <p:nvPr/>
          </p:nvGrpSpPr>
          <p:grpSpPr>
            <a:xfrm>
              <a:off x="5172759" y="1185023"/>
              <a:ext cx="5667905" cy="486599"/>
              <a:chOff x="0" y="-38100"/>
              <a:chExt cx="1119586" cy="96118"/>
            </a:xfrm>
          </p:grpSpPr>
          <p:sp>
            <p:nvSpPr>
              <p:cNvPr id="367" name="Google Shape;367;p3"/>
              <p:cNvSpPr/>
              <p:nvPr/>
            </p:nvSpPr>
            <p:spPr>
              <a:xfrm>
                <a:off x="0" y="0"/>
                <a:ext cx="1119586" cy="58018"/>
              </a:xfrm>
              <a:custGeom>
                <a:rect b="b" l="l" r="r" t="t"/>
                <a:pathLst>
                  <a:path extrusionOk="0" h="58018" w="1119586">
                    <a:moveTo>
                      <a:pt x="0" y="0"/>
                    </a:moveTo>
                    <a:lnTo>
                      <a:pt x="1119586" y="0"/>
                    </a:lnTo>
                    <a:lnTo>
                      <a:pt x="1119586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F8BC1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"/>
              <p:cNvSpPr txBox="1"/>
              <p:nvPr/>
            </p:nvSpPr>
            <p:spPr>
              <a:xfrm>
                <a:off x="0" y="-38100"/>
                <a:ext cx="1119586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3"/>
            <p:cNvGrpSpPr/>
            <p:nvPr/>
          </p:nvGrpSpPr>
          <p:grpSpPr>
            <a:xfrm>
              <a:off x="10840664" y="1182030"/>
              <a:ext cx="4559503" cy="486599"/>
              <a:chOff x="0" y="-38100"/>
              <a:chExt cx="900643" cy="96118"/>
            </a:xfrm>
          </p:grpSpPr>
          <p:sp>
            <p:nvSpPr>
              <p:cNvPr id="370" name="Google Shape;370;p3"/>
              <p:cNvSpPr/>
              <p:nvPr/>
            </p:nvSpPr>
            <p:spPr>
              <a:xfrm>
                <a:off x="0" y="0"/>
                <a:ext cx="900643" cy="58018"/>
              </a:xfrm>
              <a:custGeom>
                <a:rect b="b" l="l" r="r" t="t"/>
                <a:pathLst>
                  <a:path extrusionOk="0" h="58018" w="900643">
                    <a:moveTo>
                      <a:pt x="0" y="0"/>
                    </a:moveTo>
                    <a:lnTo>
                      <a:pt x="900643" y="0"/>
                    </a:lnTo>
                    <a:lnTo>
                      <a:pt x="900643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A4DCE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3"/>
              <p:cNvSpPr txBox="1"/>
              <p:nvPr/>
            </p:nvSpPr>
            <p:spPr>
              <a:xfrm>
                <a:off x="0" y="-38100"/>
                <a:ext cx="900643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3"/>
            <p:cNvGrpSpPr/>
            <p:nvPr/>
          </p:nvGrpSpPr>
          <p:grpSpPr>
            <a:xfrm>
              <a:off x="15400167" y="1185023"/>
              <a:ext cx="8993111" cy="486599"/>
              <a:chOff x="0" y="-38100"/>
              <a:chExt cx="1776417" cy="96118"/>
            </a:xfrm>
          </p:grpSpPr>
          <p:sp>
            <p:nvSpPr>
              <p:cNvPr id="373" name="Google Shape;373;p3"/>
              <p:cNvSpPr/>
              <p:nvPr/>
            </p:nvSpPr>
            <p:spPr>
              <a:xfrm>
                <a:off x="0" y="0"/>
                <a:ext cx="1776417" cy="58018"/>
              </a:xfrm>
              <a:custGeom>
                <a:rect b="b" l="l" r="r" t="t"/>
                <a:pathLst>
                  <a:path extrusionOk="0" h="58018" w="1776417">
                    <a:moveTo>
                      <a:pt x="0" y="0"/>
                    </a:moveTo>
                    <a:lnTo>
                      <a:pt x="1776417" y="0"/>
                    </a:lnTo>
                    <a:lnTo>
                      <a:pt x="1776417" y="58018"/>
                    </a:lnTo>
                    <a:lnTo>
                      <a:pt x="0" y="58018"/>
                    </a:lnTo>
                    <a:close/>
                  </a:path>
                </a:pathLst>
              </a:custGeom>
              <a:solidFill>
                <a:srgbClr val="B413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3"/>
              <p:cNvSpPr txBox="1"/>
              <p:nvPr/>
            </p:nvSpPr>
            <p:spPr>
              <a:xfrm>
                <a:off x="0" y="-38100"/>
                <a:ext cx="1776417" cy="96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3"/>
            <p:cNvGrpSpPr/>
            <p:nvPr/>
          </p:nvGrpSpPr>
          <p:grpSpPr>
            <a:xfrm>
              <a:off x="0" y="273521"/>
              <a:ext cx="5304014" cy="497683"/>
              <a:chOff x="0" y="-38100"/>
              <a:chExt cx="1047706" cy="98307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0" y="0"/>
                <a:ext cx="1047706" cy="60207"/>
              </a:xfrm>
              <a:custGeom>
                <a:rect b="b" l="l" r="r" t="t"/>
                <a:pathLst>
                  <a:path extrusionOk="0" h="60207" w="1047706">
                    <a:moveTo>
                      <a:pt x="0" y="0"/>
                    </a:moveTo>
                    <a:lnTo>
                      <a:pt x="1047706" y="0"/>
                    </a:lnTo>
                    <a:lnTo>
                      <a:pt x="104770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0D23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 txBox="1"/>
              <p:nvPr/>
            </p:nvSpPr>
            <p:spPr>
              <a:xfrm>
                <a:off x="0" y="-38100"/>
                <a:ext cx="1047706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3"/>
            <p:cNvGrpSpPr/>
            <p:nvPr/>
          </p:nvGrpSpPr>
          <p:grpSpPr>
            <a:xfrm>
              <a:off x="5304014" y="273521"/>
              <a:ext cx="5832647" cy="497683"/>
              <a:chOff x="0" y="-38100"/>
              <a:chExt cx="1152128" cy="98307"/>
            </a:xfrm>
          </p:grpSpPr>
          <p:sp>
            <p:nvSpPr>
              <p:cNvPr id="379" name="Google Shape;379;p3"/>
              <p:cNvSpPr/>
              <p:nvPr/>
            </p:nvSpPr>
            <p:spPr>
              <a:xfrm>
                <a:off x="0" y="0"/>
                <a:ext cx="1152128" cy="60207"/>
              </a:xfrm>
              <a:custGeom>
                <a:rect b="b" l="l" r="r" t="t"/>
                <a:pathLst>
                  <a:path extrusionOk="0" h="60207" w="1152128">
                    <a:moveTo>
                      <a:pt x="0" y="0"/>
                    </a:moveTo>
                    <a:lnTo>
                      <a:pt x="1152128" y="0"/>
                    </a:lnTo>
                    <a:lnTo>
                      <a:pt x="1152128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7DB0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 txBox="1"/>
              <p:nvPr/>
            </p:nvSpPr>
            <p:spPr>
              <a:xfrm>
                <a:off x="0" y="-38100"/>
                <a:ext cx="1152128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3"/>
            <p:cNvGrpSpPr/>
            <p:nvPr/>
          </p:nvGrpSpPr>
          <p:grpSpPr>
            <a:xfrm>
              <a:off x="11136661" y="273521"/>
              <a:ext cx="4692028" cy="497683"/>
              <a:chOff x="0" y="-38100"/>
              <a:chExt cx="926820" cy="98307"/>
            </a:xfrm>
          </p:grpSpPr>
          <p:sp>
            <p:nvSpPr>
              <p:cNvPr id="382" name="Google Shape;382;p3"/>
              <p:cNvSpPr/>
              <p:nvPr/>
            </p:nvSpPr>
            <p:spPr>
              <a:xfrm>
                <a:off x="0" y="0"/>
                <a:ext cx="926820" cy="60207"/>
              </a:xfrm>
              <a:custGeom>
                <a:rect b="b" l="l" r="r" t="t"/>
                <a:pathLst>
                  <a:path extrusionOk="0" h="60207" w="926820">
                    <a:moveTo>
                      <a:pt x="0" y="0"/>
                    </a:moveTo>
                    <a:lnTo>
                      <a:pt x="926820" y="0"/>
                    </a:lnTo>
                    <a:lnTo>
                      <a:pt x="926820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8EBE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"/>
              <p:cNvSpPr txBox="1"/>
              <p:nvPr/>
            </p:nvSpPr>
            <p:spPr>
              <a:xfrm>
                <a:off x="0" y="-38100"/>
                <a:ext cx="926820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3"/>
            <p:cNvGrpSpPr/>
            <p:nvPr/>
          </p:nvGrpSpPr>
          <p:grpSpPr>
            <a:xfrm>
              <a:off x="15490953" y="273521"/>
              <a:ext cx="4446523" cy="497683"/>
              <a:chOff x="0" y="-38100"/>
              <a:chExt cx="878326" cy="98307"/>
            </a:xfrm>
          </p:grpSpPr>
          <p:sp>
            <p:nvSpPr>
              <p:cNvPr id="385" name="Google Shape;385;p3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69A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 txBox="1"/>
              <p:nvPr/>
            </p:nvSpPr>
            <p:spPr>
              <a:xfrm>
                <a:off x="0" y="-38100"/>
                <a:ext cx="878326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19937477" y="273521"/>
              <a:ext cx="4446523" cy="497683"/>
              <a:chOff x="0" y="-38100"/>
              <a:chExt cx="878326" cy="98307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0" y="0"/>
                <a:ext cx="878326" cy="60207"/>
              </a:xfrm>
              <a:custGeom>
                <a:rect b="b" l="l" r="r" t="t"/>
                <a:pathLst>
                  <a:path extrusionOk="0" h="60207" w="878326">
                    <a:moveTo>
                      <a:pt x="0" y="0"/>
                    </a:moveTo>
                    <a:lnTo>
                      <a:pt x="878326" y="0"/>
                    </a:lnTo>
                    <a:lnTo>
                      <a:pt x="878326" y="60207"/>
                    </a:lnTo>
                    <a:lnTo>
                      <a:pt x="0" y="60207"/>
                    </a:lnTo>
                    <a:close/>
                  </a:path>
                </a:pathLst>
              </a:custGeom>
              <a:solidFill>
                <a:srgbClr val="9FCBC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 txBox="1"/>
              <p:nvPr/>
            </p:nvSpPr>
            <p:spPr>
              <a:xfrm>
                <a:off x="0" y="-38100"/>
                <a:ext cx="878326" cy="98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3"/>
            <p:cNvGrpSpPr/>
            <p:nvPr/>
          </p:nvGrpSpPr>
          <p:grpSpPr>
            <a:xfrm>
              <a:off x="0" y="-192881"/>
              <a:ext cx="5229563" cy="517189"/>
              <a:chOff x="0" y="-38100"/>
              <a:chExt cx="1033000" cy="102161"/>
            </a:xfrm>
          </p:grpSpPr>
          <p:sp>
            <p:nvSpPr>
              <p:cNvPr id="391" name="Google Shape;391;p3"/>
              <p:cNvSpPr/>
              <p:nvPr/>
            </p:nvSpPr>
            <p:spPr>
              <a:xfrm>
                <a:off x="0" y="0"/>
                <a:ext cx="1033000" cy="64061"/>
              </a:xfrm>
              <a:custGeom>
                <a:rect b="b" l="l" r="r" t="t"/>
                <a:pathLst>
                  <a:path extrusionOk="0" h="64061" w="1033000">
                    <a:moveTo>
                      <a:pt x="0" y="0"/>
                    </a:moveTo>
                    <a:lnTo>
                      <a:pt x="1033000" y="0"/>
                    </a:lnTo>
                    <a:lnTo>
                      <a:pt x="1033000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20B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 txBox="1"/>
              <p:nvPr/>
            </p:nvSpPr>
            <p:spPr>
              <a:xfrm>
                <a:off x="0" y="-38100"/>
                <a:ext cx="1033000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3"/>
            <p:cNvGrpSpPr/>
            <p:nvPr/>
          </p:nvGrpSpPr>
          <p:grpSpPr>
            <a:xfrm>
              <a:off x="5229563" y="-192881"/>
              <a:ext cx="5750775" cy="517189"/>
              <a:chOff x="0" y="-38100"/>
              <a:chExt cx="1135956" cy="102161"/>
            </a:xfrm>
          </p:grpSpPr>
          <p:sp>
            <p:nvSpPr>
              <p:cNvPr id="394" name="Google Shape;394;p3"/>
              <p:cNvSpPr/>
              <p:nvPr/>
            </p:nvSpPr>
            <p:spPr>
              <a:xfrm>
                <a:off x="0" y="0"/>
                <a:ext cx="1135956" cy="64061"/>
              </a:xfrm>
              <a:custGeom>
                <a:rect b="b" l="l" r="r" t="t"/>
                <a:pathLst>
                  <a:path extrusionOk="0" h="64061" w="1135956">
                    <a:moveTo>
                      <a:pt x="0" y="0"/>
                    </a:moveTo>
                    <a:lnTo>
                      <a:pt x="1135956" y="0"/>
                    </a:lnTo>
                    <a:lnTo>
                      <a:pt x="1135956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8E69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 txBox="1"/>
              <p:nvPr/>
            </p:nvSpPr>
            <p:spPr>
              <a:xfrm>
                <a:off x="0" y="-38100"/>
                <a:ext cx="1135956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" name="Google Shape;396;p3"/>
            <p:cNvGrpSpPr/>
            <p:nvPr/>
          </p:nvGrpSpPr>
          <p:grpSpPr>
            <a:xfrm>
              <a:off x="10980338" y="-192881"/>
              <a:ext cx="4626167" cy="517189"/>
              <a:chOff x="0" y="-38100"/>
              <a:chExt cx="913811" cy="102161"/>
            </a:xfrm>
          </p:grpSpPr>
          <p:sp>
            <p:nvSpPr>
              <p:cNvPr id="397" name="Google Shape;397;p3"/>
              <p:cNvSpPr/>
              <p:nvPr/>
            </p:nvSpPr>
            <p:spPr>
              <a:xfrm>
                <a:off x="0" y="0"/>
                <a:ext cx="913811" cy="64061"/>
              </a:xfrm>
              <a:custGeom>
                <a:rect b="b" l="l" r="r" t="t"/>
                <a:pathLst>
                  <a:path extrusionOk="0" h="64061" w="913811">
                    <a:moveTo>
                      <a:pt x="0" y="0"/>
                    </a:moveTo>
                    <a:lnTo>
                      <a:pt x="913811" y="0"/>
                    </a:lnTo>
                    <a:lnTo>
                      <a:pt x="913811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9D4E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 txBox="1"/>
              <p:nvPr/>
            </p:nvSpPr>
            <p:spPr>
              <a:xfrm>
                <a:off x="0" y="-38100"/>
                <a:ext cx="913811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" name="Google Shape;399;p3"/>
            <p:cNvGrpSpPr/>
            <p:nvPr/>
          </p:nvGrpSpPr>
          <p:grpSpPr>
            <a:xfrm>
              <a:off x="15606505" y="-192881"/>
              <a:ext cx="4384109" cy="517189"/>
              <a:chOff x="0" y="-38100"/>
              <a:chExt cx="865997" cy="102161"/>
            </a:xfrm>
          </p:grpSpPr>
          <p:sp>
            <p:nvSpPr>
              <p:cNvPr id="400" name="Google Shape;400;p3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E47A0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 txBox="1"/>
              <p:nvPr/>
            </p:nvSpPr>
            <p:spPr>
              <a:xfrm>
                <a:off x="0" y="-38100"/>
                <a:ext cx="865997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2;p3"/>
            <p:cNvGrpSpPr/>
            <p:nvPr/>
          </p:nvGrpSpPr>
          <p:grpSpPr>
            <a:xfrm>
              <a:off x="19990614" y="-192881"/>
              <a:ext cx="4384109" cy="517189"/>
              <a:chOff x="0" y="-38100"/>
              <a:chExt cx="865997" cy="102161"/>
            </a:xfrm>
          </p:grpSpPr>
          <p:sp>
            <p:nvSpPr>
              <p:cNvPr id="403" name="Google Shape;403;p3"/>
              <p:cNvSpPr/>
              <p:nvPr/>
            </p:nvSpPr>
            <p:spPr>
              <a:xfrm>
                <a:off x="0" y="0"/>
                <a:ext cx="865997" cy="64061"/>
              </a:xfrm>
              <a:custGeom>
                <a:rect b="b" l="l" r="r" t="t"/>
                <a:pathLst>
                  <a:path extrusionOk="0" h="64061" w="865997">
                    <a:moveTo>
                      <a:pt x="0" y="0"/>
                    </a:moveTo>
                    <a:lnTo>
                      <a:pt x="865997" y="0"/>
                    </a:lnTo>
                    <a:lnTo>
                      <a:pt x="865997" y="64061"/>
                    </a:lnTo>
                    <a:lnTo>
                      <a:pt x="0" y="64061"/>
                    </a:lnTo>
                    <a:close/>
                  </a:path>
                </a:pathLst>
              </a:custGeom>
              <a:solidFill>
                <a:srgbClr val="078F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 txBox="1"/>
              <p:nvPr/>
            </p:nvSpPr>
            <p:spPr>
              <a:xfrm>
                <a:off x="0" y="-38100"/>
                <a:ext cx="865997" cy="102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3"/>
            <p:cNvGrpSpPr/>
            <p:nvPr/>
          </p:nvGrpSpPr>
          <p:grpSpPr>
            <a:xfrm>
              <a:off x="18555" y="721296"/>
              <a:ext cx="6376450" cy="513916"/>
              <a:chOff x="0" y="-38100"/>
              <a:chExt cx="1259546" cy="101515"/>
            </a:xfrm>
          </p:grpSpPr>
          <p:sp>
            <p:nvSpPr>
              <p:cNvPr id="406" name="Google Shape;406;p3"/>
              <p:cNvSpPr/>
              <p:nvPr/>
            </p:nvSpPr>
            <p:spPr>
              <a:xfrm>
                <a:off x="0" y="0"/>
                <a:ext cx="1259546" cy="63415"/>
              </a:xfrm>
              <a:custGeom>
                <a:rect b="b" l="l" r="r" t="t"/>
                <a:pathLst>
                  <a:path extrusionOk="0" h="63415" w="1259546">
                    <a:moveTo>
                      <a:pt x="0" y="0"/>
                    </a:moveTo>
                    <a:lnTo>
                      <a:pt x="1259546" y="0"/>
                    </a:lnTo>
                    <a:lnTo>
                      <a:pt x="1259546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1A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 txBox="1"/>
              <p:nvPr/>
            </p:nvSpPr>
            <p:spPr>
              <a:xfrm>
                <a:off x="0" y="-38100"/>
                <a:ext cx="1259546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" name="Google Shape;408;p3"/>
            <p:cNvGrpSpPr/>
            <p:nvPr/>
          </p:nvGrpSpPr>
          <p:grpSpPr>
            <a:xfrm>
              <a:off x="6395005" y="721296"/>
              <a:ext cx="7011968" cy="513916"/>
              <a:chOff x="0" y="-38100"/>
              <a:chExt cx="1385080" cy="101515"/>
            </a:xfrm>
          </p:grpSpPr>
          <p:sp>
            <p:nvSpPr>
              <p:cNvPr id="409" name="Google Shape;409;p3"/>
              <p:cNvSpPr/>
              <p:nvPr/>
            </p:nvSpPr>
            <p:spPr>
              <a:xfrm>
                <a:off x="0" y="0"/>
                <a:ext cx="1385080" cy="63415"/>
              </a:xfrm>
              <a:custGeom>
                <a:rect b="b" l="l" r="r" t="t"/>
                <a:pathLst>
                  <a:path extrusionOk="0" h="63415" w="1385080">
                    <a:moveTo>
                      <a:pt x="0" y="0"/>
                    </a:moveTo>
                    <a:lnTo>
                      <a:pt x="1385080" y="0"/>
                    </a:lnTo>
                    <a:lnTo>
                      <a:pt x="1385080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93BB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"/>
              <p:cNvSpPr txBox="1"/>
              <p:nvPr/>
            </p:nvSpPr>
            <p:spPr>
              <a:xfrm>
                <a:off x="0" y="-38100"/>
                <a:ext cx="1385080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" name="Google Shape;411;p3"/>
            <p:cNvGrpSpPr/>
            <p:nvPr/>
          </p:nvGrpSpPr>
          <p:grpSpPr>
            <a:xfrm>
              <a:off x="13406973" y="718024"/>
              <a:ext cx="5640725" cy="513916"/>
              <a:chOff x="0" y="-38100"/>
              <a:chExt cx="1114217" cy="101515"/>
            </a:xfrm>
          </p:grpSpPr>
          <p:sp>
            <p:nvSpPr>
              <p:cNvPr id="412" name="Google Shape;412;p3"/>
              <p:cNvSpPr/>
              <p:nvPr/>
            </p:nvSpPr>
            <p:spPr>
              <a:xfrm>
                <a:off x="0" y="0"/>
                <a:ext cx="1114217" cy="63415"/>
              </a:xfrm>
              <a:custGeom>
                <a:rect b="b" l="l" r="r" t="t"/>
                <a:pathLst>
                  <a:path extrusionOk="0" h="63415" w="1114217">
                    <a:moveTo>
                      <a:pt x="0" y="0"/>
                    </a:moveTo>
                    <a:lnTo>
                      <a:pt x="1114217" y="0"/>
                    </a:lnTo>
                    <a:lnTo>
                      <a:pt x="11142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573D8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"/>
              <p:cNvSpPr txBox="1"/>
              <p:nvPr/>
            </p:nvSpPr>
            <p:spPr>
              <a:xfrm>
                <a:off x="0" y="-38100"/>
                <a:ext cx="1114217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" name="Google Shape;414;p3"/>
            <p:cNvGrpSpPr/>
            <p:nvPr/>
          </p:nvGrpSpPr>
          <p:grpSpPr>
            <a:xfrm>
              <a:off x="19047697" y="718024"/>
              <a:ext cx="5345580" cy="513916"/>
              <a:chOff x="0" y="-38100"/>
              <a:chExt cx="1055917" cy="101515"/>
            </a:xfrm>
          </p:grpSpPr>
          <p:sp>
            <p:nvSpPr>
              <p:cNvPr id="415" name="Google Shape;415;p3"/>
              <p:cNvSpPr/>
              <p:nvPr/>
            </p:nvSpPr>
            <p:spPr>
              <a:xfrm>
                <a:off x="0" y="0"/>
                <a:ext cx="1055917" cy="63415"/>
              </a:xfrm>
              <a:custGeom>
                <a:rect b="b" l="l" r="r" t="t"/>
                <a:pathLst>
                  <a:path extrusionOk="0" h="63415" w="1055917">
                    <a:moveTo>
                      <a:pt x="0" y="0"/>
                    </a:moveTo>
                    <a:lnTo>
                      <a:pt x="1055917" y="0"/>
                    </a:lnTo>
                    <a:lnTo>
                      <a:pt x="1055917" y="63415"/>
                    </a:lnTo>
                    <a:lnTo>
                      <a:pt x="0" y="63415"/>
                    </a:lnTo>
                    <a:close/>
                  </a:path>
                </a:pathLst>
              </a:custGeom>
              <a:solidFill>
                <a:srgbClr val="F2575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3"/>
              <p:cNvSpPr txBox="1"/>
              <p:nvPr/>
            </p:nvSpPr>
            <p:spPr>
              <a:xfrm>
                <a:off x="0" y="-38100"/>
                <a:ext cx="1055917" cy="10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6"/>
          <p:cNvGrpSpPr/>
          <p:nvPr/>
        </p:nvGrpSpPr>
        <p:grpSpPr>
          <a:xfrm>
            <a:off x="-45309" y="-144661"/>
            <a:ext cx="18562761" cy="10431661"/>
            <a:chOff x="0" y="-38100"/>
            <a:chExt cx="4888958" cy="2747433"/>
          </a:xfrm>
        </p:grpSpPr>
        <p:sp>
          <p:nvSpPr>
            <p:cNvPr id="422" name="Google Shape;422;p6"/>
            <p:cNvSpPr/>
            <p:nvPr/>
          </p:nvSpPr>
          <p:spPr>
            <a:xfrm>
              <a:off x="0" y="0"/>
              <a:ext cx="4888957" cy="2709333"/>
            </a:xfrm>
            <a:custGeom>
              <a:rect b="b" l="l" r="r" t="t"/>
              <a:pathLst>
                <a:path extrusionOk="0" h="2709333" w="4888957">
                  <a:moveTo>
                    <a:pt x="0" y="0"/>
                  </a:moveTo>
                  <a:lnTo>
                    <a:pt x="4888957" y="0"/>
                  </a:lnTo>
                  <a:lnTo>
                    <a:pt x="48889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423" name="Google Shape;423;p6"/>
            <p:cNvSpPr txBox="1"/>
            <p:nvPr/>
          </p:nvSpPr>
          <p:spPr>
            <a:xfrm>
              <a:off x="0" y="-38100"/>
              <a:ext cx="4888958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6"/>
          <p:cNvSpPr/>
          <p:nvPr/>
        </p:nvSpPr>
        <p:spPr>
          <a:xfrm>
            <a:off x="1365849" y="1170447"/>
            <a:ext cx="4024182" cy="1631623"/>
          </a:xfrm>
          <a:custGeom>
            <a:rect b="b" l="l" r="r" t="t"/>
            <a:pathLst>
              <a:path extrusionOk="0" h="1631623" w="4024182">
                <a:moveTo>
                  <a:pt x="0" y="0"/>
                </a:moveTo>
                <a:lnTo>
                  <a:pt x="4024182" y="0"/>
                </a:lnTo>
                <a:lnTo>
                  <a:pt x="4024182" y="1631623"/>
                </a:lnTo>
                <a:lnTo>
                  <a:pt x="0" y="1631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6"/>
          <p:cNvSpPr/>
          <p:nvPr/>
        </p:nvSpPr>
        <p:spPr>
          <a:xfrm>
            <a:off x="6812728" y="1028700"/>
            <a:ext cx="4662543" cy="2238021"/>
          </a:xfrm>
          <a:custGeom>
            <a:rect b="b" l="l" r="r" t="t"/>
            <a:pathLst>
              <a:path extrusionOk="0" h="2238021" w="4662543">
                <a:moveTo>
                  <a:pt x="0" y="0"/>
                </a:moveTo>
                <a:lnTo>
                  <a:pt x="4662544" y="0"/>
                </a:lnTo>
                <a:lnTo>
                  <a:pt x="4662544" y="2238021"/>
                </a:lnTo>
                <a:lnTo>
                  <a:pt x="0" y="2238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6"/>
          <p:cNvSpPr/>
          <p:nvPr/>
        </p:nvSpPr>
        <p:spPr>
          <a:xfrm>
            <a:off x="12205359" y="831664"/>
            <a:ext cx="5053941" cy="2632093"/>
          </a:xfrm>
          <a:custGeom>
            <a:rect b="b" l="l" r="r" t="t"/>
            <a:pathLst>
              <a:path extrusionOk="0" h="2632093" w="5053941">
                <a:moveTo>
                  <a:pt x="0" y="0"/>
                </a:moveTo>
                <a:lnTo>
                  <a:pt x="5053941" y="0"/>
                </a:lnTo>
                <a:lnTo>
                  <a:pt x="5053941" y="2632093"/>
                </a:lnTo>
                <a:lnTo>
                  <a:pt x="0" y="2632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6"/>
          <p:cNvSpPr/>
          <p:nvPr/>
        </p:nvSpPr>
        <p:spPr>
          <a:xfrm>
            <a:off x="7020828" y="7292194"/>
            <a:ext cx="4246344" cy="577503"/>
          </a:xfrm>
          <a:custGeom>
            <a:rect b="b" l="l" r="r" t="t"/>
            <a:pathLst>
              <a:path extrusionOk="0" h="577503" w="4246344">
                <a:moveTo>
                  <a:pt x="0" y="0"/>
                </a:moveTo>
                <a:lnTo>
                  <a:pt x="4246344" y="0"/>
                </a:lnTo>
                <a:lnTo>
                  <a:pt x="4246344" y="577502"/>
                </a:lnTo>
                <a:lnTo>
                  <a:pt x="0" y="577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6"/>
          <p:cNvSpPr/>
          <p:nvPr/>
        </p:nvSpPr>
        <p:spPr>
          <a:xfrm>
            <a:off x="3330315" y="4456444"/>
            <a:ext cx="5277715" cy="1034432"/>
          </a:xfrm>
          <a:custGeom>
            <a:rect b="b" l="l" r="r" t="t"/>
            <a:pathLst>
              <a:path extrusionOk="0" h="1034432" w="5277715">
                <a:moveTo>
                  <a:pt x="0" y="0"/>
                </a:moveTo>
                <a:lnTo>
                  <a:pt x="5277715" y="0"/>
                </a:lnTo>
                <a:lnTo>
                  <a:pt x="5277715" y="1034432"/>
                </a:lnTo>
                <a:lnTo>
                  <a:pt x="0" y="1034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6"/>
          <p:cNvSpPr/>
          <p:nvPr/>
        </p:nvSpPr>
        <p:spPr>
          <a:xfrm>
            <a:off x="9949137" y="4456444"/>
            <a:ext cx="5371075" cy="936815"/>
          </a:xfrm>
          <a:custGeom>
            <a:rect b="b" l="l" r="r" t="t"/>
            <a:pathLst>
              <a:path extrusionOk="0" h="936815" w="5371075">
                <a:moveTo>
                  <a:pt x="0" y="0"/>
                </a:moveTo>
                <a:lnTo>
                  <a:pt x="5371075" y="0"/>
                </a:lnTo>
                <a:lnTo>
                  <a:pt x="5371075" y="936816"/>
                </a:lnTo>
                <a:lnTo>
                  <a:pt x="0" y="93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6"/>
          <p:cNvSpPr txBox="1"/>
          <p:nvPr/>
        </p:nvSpPr>
        <p:spPr>
          <a:xfrm>
            <a:off x="7238850" y="8942153"/>
            <a:ext cx="3994437" cy="57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 Sisters projects</a:t>
            </a: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14815576" y="9258300"/>
            <a:ext cx="2872366" cy="594630"/>
          </a:xfrm>
          <a:custGeom>
            <a:rect b="b" l="l" r="r" t="t"/>
            <a:pathLst>
              <a:path extrusionOk="0" h="594630" w="2872366">
                <a:moveTo>
                  <a:pt x="0" y="0"/>
                </a:moveTo>
                <a:lnTo>
                  <a:pt x="2872366" y="0"/>
                </a:lnTo>
                <a:lnTo>
                  <a:pt x="2872366" y="594630"/>
                </a:lnTo>
                <a:lnTo>
                  <a:pt x="0" y="59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g304e04cdec1_0_0"/>
          <p:cNvGrpSpPr/>
          <p:nvPr/>
        </p:nvGrpSpPr>
        <p:grpSpPr>
          <a:xfrm>
            <a:off x="-45300" y="8272477"/>
            <a:ext cx="18333147" cy="1440204"/>
            <a:chOff x="0" y="-38100"/>
            <a:chExt cx="4889100" cy="2747433"/>
          </a:xfrm>
        </p:grpSpPr>
        <p:sp>
          <p:nvSpPr>
            <p:cNvPr id="437" name="Google Shape;437;g304e04cdec1_0_0"/>
            <p:cNvSpPr/>
            <p:nvPr/>
          </p:nvSpPr>
          <p:spPr>
            <a:xfrm>
              <a:off x="0" y="0"/>
              <a:ext cx="4888957" cy="2709333"/>
            </a:xfrm>
            <a:custGeom>
              <a:rect b="b" l="l" r="r" t="t"/>
              <a:pathLst>
                <a:path extrusionOk="0" h="2709333" w="4888957">
                  <a:moveTo>
                    <a:pt x="0" y="0"/>
                  </a:moveTo>
                  <a:lnTo>
                    <a:pt x="4888957" y="0"/>
                  </a:lnTo>
                  <a:lnTo>
                    <a:pt x="48889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438" name="Google Shape;438;g304e04cdec1_0_0"/>
            <p:cNvSpPr txBox="1"/>
            <p:nvPr/>
          </p:nvSpPr>
          <p:spPr>
            <a:xfrm>
              <a:off x="0" y="-38100"/>
              <a:ext cx="48891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g304e04cdec1_0_0"/>
          <p:cNvSpPr txBox="1"/>
          <p:nvPr/>
        </p:nvSpPr>
        <p:spPr>
          <a:xfrm>
            <a:off x="2292600" y="5015813"/>
            <a:ext cx="13702800" cy="29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 webinar series - Webinar </a:t>
            </a:r>
            <a:r>
              <a:rPr lang="hu-HU" sz="3399"/>
              <a:t>6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3700">
                <a:solidFill>
                  <a:srgbClr val="020B59"/>
                </a:solidFill>
              </a:rPr>
              <a:t>Advancing Gender Equality in STEAM Higher Education</a:t>
            </a:r>
            <a:endParaRPr b="1" sz="3700">
              <a:solidFill>
                <a:srgbClr val="020B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3400">
                <a:solidFill>
                  <a:srgbClr val="1687A5"/>
                </a:solidFill>
              </a:rPr>
              <a:t>Exploring Challenges, Opportunities, and Institutional Strategies</a:t>
            </a:r>
            <a:endParaRPr b="1" sz="3400">
              <a:solidFill>
                <a:srgbClr val="1687A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3299"/>
              <a:t>03</a:t>
            </a:r>
            <a:r>
              <a:rPr b="0" i="0" lang="hu-HU" sz="3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299"/>
              <a:t>April</a:t>
            </a:r>
            <a:r>
              <a:rPr b="0" i="0" lang="hu-HU" sz="3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hu-HU" sz="3299"/>
              <a:t>5</a:t>
            </a:r>
            <a:r>
              <a:rPr b="0" i="0" lang="hu-HU" sz="3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11:00 – 12:30 CET </a:t>
            </a:r>
            <a:endParaRPr sz="1300"/>
          </a:p>
        </p:txBody>
      </p:sp>
      <p:pic>
        <p:nvPicPr>
          <p:cNvPr id="440" name="Google Shape;440;g304e04cdec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225" y="0"/>
            <a:ext cx="18469428" cy="20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304e04cdec1_0_0"/>
          <p:cNvSpPr/>
          <p:nvPr/>
        </p:nvSpPr>
        <p:spPr>
          <a:xfrm>
            <a:off x="853800" y="8552038"/>
            <a:ext cx="2072454" cy="881076"/>
          </a:xfrm>
          <a:custGeom>
            <a:rect b="b" l="l" r="r" t="t"/>
            <a:pathLst>
              <a:path extrusionOk="0" h="1631623" w="4024182">
                <a:moveTo>
                  <a:pt x="0" y="0"/>
                </a:moveTo>
                <a:lnTo>
                  <a:pt x="4024182" y="0"/>
                </a:lnTo>
                <a:lnTo>
                  <a:pt x="4024182" y="1631623"/>
                </a:lnTo>
                <a:lnTo>
                  <a:pt x="0" y="1631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g304e04cdec1_0_0"/>
          <p:cNvSpPr/>
          <p:nvPr/>
        </p:nvSpPr>
        <p:spPr>
          <a:xfrm>
            <a:off x="6812728" y="2492300"/>
            <a:ext cx="4662543" cy="2238021"/>
          </a:xfrm>
          <a:custGeom>
            <a:rect b="b" l="l" r="r" t="t"/>
            <a:pathLst>
              <a:path extrusionOk="0" h="2238021" w="4662543">
                <a:moveTo>
                  <a:pt x="0" y="0"/>
                </a:moveTo>
                <a:lnTo>
                  <a:pt x="4662544" y="0"/>
                </a:lnTo>
                <a:lnTo>
                  <a:pt x="4662544" y="2238021"/>
                </a:lnTo>
                <a:lnTo>
                  <a:pt x="0" y="2238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g304e04cdec1_0_0"/>
          <p:cNvSpPr/>
          <p:nvPr/>
        </p:nvSpPr>
        <p:spPr>
          <a:xfrm>
            <a:off x="3146874" y="8127550"/>
            <a:ext cx="3739916" cy="1862206"/>
          </a:xfrm>
          <a:custGeom>
            <a:rect b="b" l="l" r="r" t="t"/>
            <a:pathLst>
              <a:path extrusionOk="0" h="2632093" w="5053941">
                <a:moveTo>
                  <a:pt x="0" y="0"/>
                </a:moveTo>
                <a:lnTo>
                  <a:pt x="5053941" y="0"/>
                </a:lnTo>
                <a:lnTo>
                  <a:pt x="5053941" y="2632093"/>
                </a:lnTo>
                <a:lnTo>
                  <a:pt x="0" y="2632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g304e04cdec1_0_0"/>
          <p:cNvSpPr/>
          <p:nvPr/>
        </p:nvSpPr>
        <p:spPr>
          <a:xfrm>
            <a:off x="6989399" y="8905282"/>
            <a:ext cx="3301532" cy="449009"/>
          </a:xfrm>
          <a:custGeom>
            <a:rect b="b" l="l" r="r" t="t"/>
            <a:pathLst>
              <a:path extrusionOk="0" h="577503" w="4246344">
                <a:moveTo>
                  <a:pt x="0" y="0"/>
                </a:moveTo>
                <a:lnTo>
                  <a:pt x="4246344" y="0"/>
                </a:lnTo>
                <a:lnTo>
                  <a:pt x="4246344" y="577502"/>
                </a:lnTo>
                <a:lnTo>
                  <a:pt x="0" y="577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g304e04cdec1_0_0"/>
          <p:cNvSpPr/>
          <p:nvPr/>
        </p:nvSpPr>
        <p:spPr>
          <a:xfrm>
            <a:off x="14469450" y="8793600"/>
            <a:ext cx="3430515" cy="672381"/>
          </a:xfrm>
          <a:custGeom>
            <a:rect b="b" l="l" r="r" t="t"/>
            <a:pathLst>
              <a:path extrusionOk="0" h="1034432" w="5277715">
                <a:moveTo>
                  <a:pt x="0" y="0"/>
                </a:moveTo>
                <a:lnTo>
                  <a:pt x="5277715" y="0"/>
                </a:lnTo>
                <a:lnTo>
                  <a:pt x="5277715" y="1034432"/>
                </a:lnTo>
                <a:lnTo>
                  <a:pt x="0" y="1034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g304e04cdec1_0_0"/>
          <p:cNvSpPr/>
          <p:nvPr/>
        </p:nvSpPr>
        <p:spPr>
          <a:xfrm>
            <a:off x="10779070" y="8859284"/>
            <a:ext cx="3303211" cy="541011"/>
          </a:xfrm>
          <a:custGeom>
            <a:rect b="b" l="l" r="r" t="t"/>
            <a:pathLst>
              <a:path extrusionOk="0" h="936815" w="5371075">
                <a:moveTo>
                  <a:pt x="0" y="0"/>
                </a:moveTo>
                <a:lnTo>
                  <a:pt x="5371075" y="0"/>
                </a:lnTo>
                <a:lnTo>
                  <a:pt x="5371075" y="936816"/>
                </a:lnTo>
                <a:lnTo>
                  <a:pt x="0" y="93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g304e04cdec1_0_0"/>
          <p:cNvSpPr/>
          <p:nvPr/>
        </p:nvSpPr>
        <p:spPr>
          <a:xfrm>
            <a:off x="15027126" y="729525"/>
            <a:ext cx="2872366" cy="594630"/>
          </a:xfrm>
          <a:custGeom>
            <a:rect b="b" l="l" r="r" t="t"/>
            <a:pathLst>
              <a:path extrusionOk="0" h="594630" w="2872366">
                <a:moveTo>
                  <a:pt x="0" y="0"/>
                </a:moveTo>
                <a:lnTo>
                  <a:pt x="2872366" y="0"/>
                </a:lnTo>
                <a:lnTo>
                  <a:pt x="2872366" y="594630"/>
                </a:lnTo>
                <a:lnTo>
                  <a:pt x="0" y="59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Dr. Kobolák Julianna Ilona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0x010100BDA721935E9D894BA765D555F82B72B3</vt:lpwstr>
  </property>
</Properties>
</file>