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  <p:sldMasterId id="2147483721" r:id="rId5"/>
    <p:sldMasterId id="2147483660" r:id="rId6"/>
    <p:sldMasterId id="2147483696" r:id="rId7"/>
    <p:sldMasterId id="2147483724" r:id="rId8"/>
    <p:sldMasterId id="2147483705" r:id="rId9"/>
    <p:sldMasterId id="2147483738" r:id="rId10"/>
    <p:sldMasterId id="2147483706" r:id="rId11"/>
    <p:sldMasterId id="2147483742" r:id="rId12"/>
  </p:sldMasterIdLst>
  <p:notesMasterIdLst>
    <p:notesMasterId r:id="rId30"/>
  </p:notesMasterIdLst>
  <p:sldIdLst>
    <p:sldId id="984" r:id="rId13"/>
    <p:sldId id="950" r:id="rId14"/>
    <p:sldId id="1009" r:id="rId15"/>
    <p:sldId id="997" r:id="rId16"/>
    <p:sldId id="987" r:id="rId17"/>
    <p:sldId id="986" r:id="rId18"/>
    <p:sldId id="1034" r:id="rId19"/>
    <p:sldId id="1047" r:id="rId20"/>
    <p:sldId id="1036" r:id="rId21"/>
    <p:sldId id="1056" r:id="rId22"/>
    <p:sldId id="1057" r:id="rId23"/>
    <p:sldId id="1044" r:id="rId24"/>
    <p:sldId id="1049" r:id="rId25"/>
    <p:sldId id="1051" r:id="rId26"/>
    <p:sldId id="1052" r:id="rId27"/>
    <p:sldId id="1054" r:id="rId28"/>
    <p:sldId id="1033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4C9"/>
    <a:srgbClr val="E43535"/>
    <a:srgbClr val="D8368E"/>
    <a:srgbClr val="E3006D"/>
    <a:srgbClr val="485AA7"/>
    <a:srgbClr val="000000"/>
    <a:srgbClr val="E6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004B5-03A4-4E7C-9245-B75525C6F4B1}" v="93" dt="2025-04-02T08:44:33.568"/>
    <p1510:client id="{EF785773-6BA8-4333-9278-63CE3D436693}" v="40" dt="2025-04-02T16:50:54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09" autoAdjust="0"/>
  </p:normalViewPr>
  <p:slideViewPr>
    <p:cSldViewPr snapToGrid="0">
      <p:cViewPr varScale="1">
        <p:scale>
          <a:sx n="144" d="100"/>
          <a:sy n="144" d="100"/>
        </p:scale>
        <p:origin x="3126" y="12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Quarta" userId="c6da58d2-9e90-45a9-a369-518ad55aef04" providerId="ADAL" clId="{B677A2FA-0FA1-4822-83A2-1DC560396F71}"/>
    <pc:docChg chg="undo custSel delSld modSld sldOrd modShowInfo">
      <pc:chgData name="Barbara Quarta" userId="c6da58d2-9e90-45a9-a369-518ad55aef04" providerId="ADAL" clId="{B677A2FA-0FA1-4822-83A2-1DC560396F71}" dt="2023-10-17T09:04:06.859" v="3262" actId="20577"/>
      <pc:docMkLst>
        <pc:docMk/>
      </pc:docMkLst>
      <pc:sldChg chg="del">
        <pc:chgData name="Barbara Quarta" userId="c6da58d2-9e90-45a9-a369-518ad55aef04" providerId="ADAL" clId="{B677A2FA-0FA1-4822-83A2-1DC560396F71}" dt="2023-10-12T14:33:04.745" v="0" actId="47"/>
        <pc:sldMkLst>
          <pc:docMk/>
          <pc:sldMk cId="3078873093" sldId="278"/>
        </pc:sldMkLst>
      </pc:sldChg>
      <pc:sldChg chg="modSp mod">
        <pc:chgData name="Barbara Quarta" userId="c6da58d2-9e90-45a9-a369-518ad55aef04" providerId="ADAL" clId="{B677A2FA-0FA1-4822-83A2-1DC560396F71}" dt="2023-10-12T14:35:24.187" v="70" actId="20577"/>
        <pc:sldMkLst>
          <pc:docMk/>
          <pc:sldMk cId="1679746877" sldId="310"/>
        </pc:sldMkLst>
      </pc:sldChg>
      <pc:sldChg chg="del">
        <pc:chgData name="Barbara Quarta" userId="c6da58d2-9e90-45a9-a369-518ad55aef04" providerId="ADAL" clId="{B677A2FA-0FA1-4822-83A2-1DC560396F71}" dt="2023-10-12T14:35:28.888" v="71" actId="47"/>
        <pc:sldMkLst>
          <pc:docMk/>
          <pc:sldMk cId="1948667782" sldId="330"/>
        </pc:sldMkLst>
      </pc:sldChg>
      <pc:sldChg chg="del mod ord modShow">
        <pc:chgData name="Barbara Quarta" userId="c6da58d2-9e90-45a9-a369-518ad55aef04" providerId="ADAL" clId="{B677A2FA-0FA1-4822-83A2-1DC560396F71}" dt="2023-10-14T18:25:34.548" v="607" actId="47"/>
        <pc:sldMkLst>
          <pc:docMk/>
          <pc:sldMk cId="2439910000" sldId="344"/>
        </pc:sldMkLst>
      </pc:sldChg>
      <pc:sldChg chg="del">
        <pc:chgData name="Barbara Quarta" userId="c6da58d2-9e90-45a9-a369-518ad55aef04" providerId="ADAL" clId="{B677A2FA-0FA1-4822-83A2-1DC560396F71}" dt="2023-10-15T14:52:47.914" v="2476" actId="47"/>
        <pc:sldMkLst>
          <pc:docMk/>
          <pc:sldMk cId="3861139953" sldId="918"/>
        </pc:sldMkLst>
      </pc:sldChg>
      <pc:sldChg chg="modNotesTx">
        <pc:chgData name="Barbara Quarta" userId="c6da58d2-9e90-45a9-a369-518ad55aef04" providerId="ADAL" clId="{B677A2FA-0FA1-4822-83A2-1DC560396F71}" dt="2023-10-17T09:02:58.420" v="3243" actId="113"/>
        <pc:sldMkLst>
          <pc:docMk/>
          <pc:sldMk cId="2215612825" sldId="950"/>
        </pc:sldMkLst>
      </pc:sldChg>
      <pc:sldChg chg="modSp mod modNotesTx">
        <pc:chgData name="Barbara Quarta" userId="c6da58d2-9e90-45a9-a369-518ad55aef04" providerId="ADAL" clId="{B677A2FA-0FA1-4822-83A2-1DC560396F71}" dt="2023-10-16T14:59:36.493" v="3139" actId="20577"/>
        <pc:sldMkLst>
          <pc:docMk/>
          <pc:sldMk cId="3450894582" sldId="951"/>
        </pc:sldMkLst>
      </pc:sldChg>
      <pc:sldChg chg="del">
        <pc:chgData name="Barbara Quarta" userId="c6da58d2-9e90-45a9-a369-518ad55aef04" providerId="ADAL" clId="{B677A2FA-0FA1-4822-83A2-1DC560396F71}" dt="2023-10-12T14:36:53.653" v="78" actId="47"/>
        <pc:sldMkLst>
          <pc:docMk/>
          <pc:sldMk cId="1050751796" sldId="954"/>
        </pc:sldMkLst>
      </pc:sldChg>
      <pc:sldChg chg="del">
        <pc:chgData name="Barbara Quarta" userId="c6da58d2-9e90-45a9-a369-518ad55aef04" providerId="ADAL" clId="{B677A2FA-0FA1-4822-83A2-1DC560396F71}" dt="2023-10-12T14:37:13.822" v="87" actId="47"/>
        <pc:sldMkLst>
          <pc:docMk/>
          <pc:sldMk cId="1527838031" sldId="961"/>
        </pc:sldMkLst>
      </pc:sldChg>
      <pc:sldChg chg="del mod modShow">
        <pc:chgData name="Barbara Quarta" userId="c6da58d2-9e90-45a9-a369-518ad55aef04" providerId="ADAL" clId="{B677A2FA-0FA1-4822-83A2-1DC560396F71}" dt="2023-10-15T14:55:59.649" v="2566" actId="47"/>
        <pc:sldMkLst>
          <pc:docMk/>
          <pc:sldMk cId="70743300" sldId="964"/>
        </pc:sldMkLst>
      </pc:sldChg>
      <pc:sldChg chg="del">
        <pc:chgData name="Barbara Quarta" userId="c6da58d2-9e90-45a9-a369-518ad55aef04" providerId="ADAL" clId="{B677A2FA-0FA1-4822-83A2-1DC560396F71}" dt="2023-10-12T14:36:52.742" v="77" actId="47"/>
        <pc:sldMkLst>
          <pc:docMk/>
          <pc:sldMk cId="1365209370" sldId="966"/>
        </pc:sldMkLst>
      </pc:sldChg>
      <pc:sldChg chg="modSp mod ord modNotesTx">
        <pc:chgData name="Barbara Quarta" userId="c6da58d2-9e90-45a9-a369-518ad55aef04" providerId="ADAL" clId="{B677A2FA-0FA1-4822-83A2-1DC560396F71}" dt="2023-10-16T14:58:35.056" v="3126" actId="20577"/>
        <pc:sldMkLst>
          <pc:docMk/>
          <pc:sldMk cId="1985263246" sldId="968"/>
        </pc:sldMkLst>
      </pc:sldChg>
      <pc:sldChg chg="del mod modShow">
        <pc:chgData name="Barbara Quarta" userId="c6da58d2-9e90-45a9-a369-518ad55aef04" providerId="ADAL" clId="{B677A2FA-0FA1-4822-83A2-1DC560396F71}" dt="2023-10-15T15:04:41.071" v="2754" actId="47"/>
        <pc:sldMkLst>
          <pc:docMk/>
          <pc:sldMk cId="3340827534" sldId="970"/>
        </pc:sldMkLst>
      </pc:sldChg>
      <pc:sldChg chg="del mod modShow">
        <pc:chgData name="Barbara Quarta" userId="c6da58d2-9e90-45a9-a369-518ad55aef04" providerId="ADAL" clId="{B677A2FA-0FA1-4822-83A2-1DC560396F71}" dt="2023-10-15T15:04:46.658" v="2755" actId="47"/>
        <pc:sldMkLst>
          <pc:docMk/>
          <pc:sldMk cId="2782957814" sldId="972"/>
        </pc:sldMkLst>
      </pc:sldChg>
      <pc:sldChg chg="modSp mod ord modNotesTx">
        <pc:chgData name="Barbara Quarta" userId="c6da58d2-9e90-45a9-a369-518ad55aef04" providerId="ADAL" clId="{B677A2FA-0FA1-4822-83A2-1DC560396F71}" dt="2023-10-17T09:04:06.859" v="3262" actId="20577"/>
        <pc:sldMkLst>
          <pc:docMk/>
          <pc:sldMk cId="2450986020" sldId="974"/>
        </pc:sldMkLst>
      </pc:sldChg>
      <pc:sldChg chg="del mod modShow">
        <pc:chgData name="Barbara Quarta" userId="c6da58d2-9e90-45a9-a369-518ad55aef04" providerId="ADAL" clId="{B677A2FA-0FA1-4822-83A2-1DC560396F71}" dt="2023-10-15T15:07:23.416" v="2859" actId="47"/>
        <pc:sldMkLst>
          <pc:docMk/>
          <pc:sldMk cId="1416530228" sldId="976"/>
        </pc:sldMkLst>
      </pc:sldChg>
      <pc:sldChg chg="modSp del mod ord modShow modNotesTx">
        <pc:chgData name="Barbara Quarta" userId="c6da58d2-9e90-45a9-a369-518ad55aef04" providerId="ADAL" clId="{B677A2FA-0FA1-4822-83A2-1DC560396F71}" dt="2023-10-15T14:11:21.009" v="2270" actId="47"/>
        <pc:sldMkLst>
          <pc:docMk/>
          <pc:sldMk cId="3637043724" sldId="977"/>
        </pc:sldMkLst>
      </pc:sldChg>
      <pc:sldChg chg="ord modNotesTx">
        <pc:chgData name="Barbara Quarta" userId="c6da58d2-9e90-45a9-a369-518ad55aef04" providerId="ADAL" clId="{B677A2FA-0FA1-4822-83A2-1DC560396F71}" dt="2023-10-15T14:27:53.325" v="2401" actId="20577"/>
        <pc:sldMkLst>
          <pc:docMk/>
          <pc:sldMk cId="3053780086" sldId="980"/>
        </pc:sldMkLst>
      </pc:sldChg>
      <pc:sldChg chg="modSp mod ord modNotesTx">
        <pc:chgData name="Barbara Quarta" userId="c6da58d2-9e90-45a9-a369-518ad55aef04" providerId="ADAL" clId="{B677A2FA-0FA1-4822-83A2-1DC560396F71}" dt="2023-10-16T15:01:17.422" v="3140" actId="113"/>
        <pc:sldMkLst>
          <pc:docMk/>
          <pc:sldMk cId="528513392" sldId="981"/>
        </pc:sldMkLst>
      </pc:sldChg>
      <pc:sldChg chg="ord">
        <pc:chgData name="Barbara Quarta" userId="c6da58d2-9e90-45a9-a369-518ad55aef04" providerId="ADAL" clId="{B677A2FA-0FA1-4822-83A2-1DC560396F71}" dt="2023-10-12T14:38:09.431" v="91"/>
        <pc:sldMkLst>
          <pc:docMk/>
          <pc:sldMk cId="1633716346" sldId="982"/>
        </pc:sldMkLst>
      </pc:sldChg>
      <pc:sldChg chg="del mod modShow">
        <pc:chgData name="Barbara Quarta" userId="c6da58d2-9e90-45a9-a369-518ad55aef04" providerId="ADAL" clId="{B677A2FA-0FA1-4822-83A2-1DC560396F71}" dt="2023-10-15T14:55:56.329" v="2565" actId="47"/>
        <pc:sldMkLst>
          <pc:docMk/>
          <pc:sldMk cId="2252414295" sldId="983"/>
        </pc:sldMkLst>
      </pc:sldChg>
      <pc:sldChg chg="del">
        <pc:chgData name="Barbara Quarta" userId="c6da58d2-9e90-45a9-a369-518ad55aef04" providerId="ADAL" clId="{B677A2FA-0FA1-4822-83A2-1DC560396F71}" dt="2023-10-12T14:37:12.658" v="86" actId="47"/>
        <pc:sldMkLst>
          <pc:docMk/>
          <pc:sldMk cId="1209742943" sldId="984"/>
        </pc:sldMkLst>
      </pc:sldChg>
      <pc:sldChg chg="del">
        <pc:chgData name="Barbara Quarta" userId="c6da58d2-9e90-45a9-a369-518ad55aef04" providerId="ADAL" clId="{B677A2FA-0FA1-4822-83A2-1DC560396F71}" dt="2023-10-12T14:37:11.857" v="85" actId="47"/>
        <pc:sldMkLst>
          <pc:docMk/>
          <pc:sldMk cId="517114469" sldId="985"/>
        </pc:sldMkLst>
      </pc:sldChg>
      <pc:sldChg chg="del">
        <pc:chgData name="Barbara Quarta" userId="c6da58d2-9e90-45a9-a369-518ad55aef04" providerId="ADAL" clId="{B677A2FA-0FA1-4822-83A2-1DC560396F71}" dt="2023-10-12T14:38:36.077" v="92" actId="47"/>
        <pc:sldMkLst>
          <pc:docMk/>
          <pc:sldMk cId="1559331790" sldId="986"/>
        </pc:sldMkLst>
      </pc:sldChg>
      <pc:sldChg chg="del">
        <pc:chgData name="Barbara Quarta" userId="c6da58d2-9e90-45a9-a369-518ad55aef04" providerId="ADAL" clId="{B677A2FA-0FA1-4822-83A2-1DC560396F71}" dt="2023-10-12T14:37:09.975" v="84" actId="47"/>
        <pc:sldMkLst>
          <pc:docMk/>
          <pc:sldMk cId="1369071298" sldId="987"/>
        </pc:sldMkLst>
      </pc:sldChg>
      <pc:sldChg chg="del">
        <pc:chgData name="Barbara Quarta" userId="c6da58d2-9e90-45a9-a369-518ad55aef04" providerId="ADAL" clId="{B677A2FA-0FA1-4822-83A2-1DC560396F71}" dt="2023-10-12T14:37:03.803" v="83" actId="47"/>
        <pc:sldMkLst>
          <pc:docMk/>
          <pc:sldMk cId="1420022389" sldId="988"/>
        </pc:sldMkLst>
      </pc:sldChg>
      <pc:sldChg chg="del">
        <pc:chgData name="Barbara Quarta" userId="c6da58d2-9e90-45a9-a369-518ad55aef04" providerId="ADAL" clId="{B677A2FA-0FA1-4822-83A2-1DC560396F71}" dt="2023-10-12T14:37:02.751" v="82" actId="47"/>
        <pc:sldMkLst>
          <pc:docMk/>
          <pc:sldMk cId="1408665535" sldId="989"/>
        </pc:sldMkLst>
      </pc:sldChg>
      <pc:sldChg chg="del">
        <pc:chgData name="Barbara Quarta" userId="c6da58d2-9e90-45a9-a369-518ad55aef04" providerId="ADAL" clId="{B677A2FA-0FA1-4822-83A2-1DC560396F71}" dt="2023-10-12T14:37:01.515" v="81" actId="47"/>
        <pc:sldMkLst>
          <pc:docMk/>
          <pc:sldMk cId="2288846341" sldId="990"/>
        </pc:sldMkLst>
      </pc:sldChg>
      <pc:sldChg chg="del">
        <pc:chgData name="Barbara Quarta" userId="c6da58d2-9e90-45a9-a369-518ad55aef04" providerId="ADAL" clId="{B677A2FA-0FA1-4822-83A2-1DC560396F71}" dt="2023-10-12T14:37:00.693" v="80" actId="47"/>
        <pc:sldMkLst>
          <pc:docMk/>
          <pc:sldMk cId="3175410392" sldId="991"/>
        </pc:sldMkLst>
      </pc:sldChg>
      <pc:sldChg chg="del">
        <pc:chgData name="Barbara Quarta" userId="c6da58d2-9e90-45a9-a369-518ad55aef04" providerId="ADAL" clId="{B677A2FA-0FA1-4822-83A2-1DC560396F71}" dt="2023-10-12T14:36:59.639" v="79" actId="47"/>
        <pc:sldMkLst>
          <pc:docMk/>
          <pc:sldMk cId="3537379423" sldId="992"/>
        </pc:sldMkLst>
      </pc:sldChg>
    </pc:docChg>
  </pc:docChgLst>
  <pc:docChgLst>
    <pc:chgData name="Eleni Chatzidaki" userId="466234e8-c3e8-4eb1-9e4e-5a98b71d549f" providerId="ADAL" clId="{24F004B5-03A4-4E7C-9245-B75525C6F4B1}"/>
    <pc:docChg chg="undo redo custSel addSld delSld modSld sldOrd">
      <pc:chgData name="Eleni Chatzidaki" userId="466234e8-c3e8-4eb1-9e4e-5a98b71d549f" providerId="ADAL" clId="{24F004B5-03A4-4E7C-9245-B75525C6F4B1}" dt="2025-04-02T08:44:34.268" v="3151" actId="6549"/>
      <pc:docMkLst>
        <pc:docMk/>
      </pc:docMkLst>
      <pc:sldChg chg="addSp delSp modSp mod">
        <pc:chgData name="Eleni Chatzidaki" userId="466234e8-c3e8-4eb1-9e4e-5a98b71d549f" providerId="ADAL" clId="{24F004B5-03A4-4E7C-9245-B75525C6F4B1}" dt="2025-04-02T07:05:23.946" v="1612" actId="207"/>
        <pc:sldMkLst>
          <pc:docMk/>
          <pc:sldMk cId="1929262739" sldId="984"/>
        </pc:sldMkLst>
        <pc:spChg chg="add mod">
          <ac:chgData name="Eleni Chatzidaki" userId="466234e8-c3e8-4eb1-9e4e-5a98b71d549f" providerId="ADAL" clId="{24F004B5-03A4-4E7C-9245-B75525C6F4B1}" dt="2025-04-02T07:01:39.913" v="1559"/>
          <ac:spMkLst>
            <pc:docMk/>
            <pc:sldMk cId="1929262739" sldId="984"/>
            <ac:spMk id="2" creationId="{9D466C4B-AF1D-2C68-8581-37BF24C00B96}"/>
          </ac:spMkLst>
        </pc:spChg>
        <pc:spChg chg="add mod">
          <ac:chgData name="Eleni Chatzidaki" userId="466234e8-c3e8-4eb1-9e4e-5a98b71d549f" providerId="ADAL" clId="{24F004B5-03A4-4E7C-9245-B75525C6F4B1}" dt="2025-04-02T07:01:35.172" v="1555"/>
          <ac:spMkLst>
            <pc:docMk/>
            <pc:sldMk cId="1929262739" sldId="984"/>
            <ac:spMk id="3" creationId="{9A57D8CB-1AD2-6747-43F2-7E8CE0A87DC7}"/>
          </ac:spMkLst>
        </pc:spChg>
        <pc:spChg chg="add del mod">
          <ac:chgData name="Eleni Chatzidaki" userId="466234e8-c3e8-4eb1-9e4e-5a98b71d549f" providerId="ADAL" clId="{24F004B5-03A4-4E7C-9245-B75525C6F4B1}" dt="2025-04-02T07:05:23.946" v="1612" actId="207"/>
          <ac:spMkLst>
            <pc:docMk/>
            <pc:sldMk cId="1929262739" sldId="984"/>
            <ac:spMk id="4" creationId="{C3084542-0FED-899C-75C3-35C30B95CF05}"/>
          </ac:spMkLst>
        </pc:spChg>
        <pc:spChg chg="mod">
          <ac:chgData name="Eleni Chatzidaki" userId="466234e8-c3e8-4eb1-9e4e-5a98b71d549f" providerId="ADAL" clId="{24F004B5-03A4-4E7C-9245-B75525C6F4B1}" dt="2025-04-02T07:03:55.736" v="1600" actId="1076"/>
          <ac:spMkLst>
            <pc:docMk/>
            <pc:sldMk cId="1929262739" sldId="984"/>
            <ac:spMk id="5" creationId="{7B2092CA-9EC0-F350-14A4-9A9B8742D82C}"/>
          </ac:spMkLst>
        </pc:spChg>
      </pc:sldChg>
      <pc:sldChg chg="modSp mod">
        <pc:chgData name="Eleni Chatzidaki" userId="466234e8-c3e8-4eb1-9e4e-5a98b71d549f" providerId="ADAL" clId="{24F004B5-03A4-4E7C-9245-B75525C6F4B1}" dt="2025-04-02T07:07:02.068" v="1623" actId="14100"/>
        <pc:sldMkLst>
          <pc:docMk/>
          <pc:sldMk cId="568291969" sldId="1034"/>
        </pc:sldMkLst>
        <pc:spChg chg="mod">
          <ac:chgData name="Eleni Chatzidaki" userId="466234e8-c3e8-4eb1-9e4e-5a98b71d549f" providerId="ADAL" clId="{24F004B5-03A4-4E7C-9245-B75525C6F4B1}" dt="2025-04-02T07:06:34.559" v="1619" actId="14100"/>
          <ac:spMkLst>
            <pc:docMk/>
            <pc:sldMk cId="568291969" sldId="1034"/>
            <ac:spMk id="3" creationId="{678EA323-14FA-4B80-65D6-A9D09E5A8F4D}"/>
          </ac:spMkLst>
        </pc:spChg>
        <pc:spChg chg="mod">
          <ac:chgData name="Eleni Chatzidaki" userId="466234e8-c3e8-4eb1-9e4e-5a98b71d549f" providerId="ADAL" clId="{24F004B5-03A4-4E7C-9245-B75525C6F4B1}" dt="2025-04-02T07:06:58.364" v="1622" actId="1076"/>
          <ac:spMkLst>
            <pc:docMk/>
            <pc:sldMk cId="568291969" sldId="1034"/>
            <ac:spMk id="6" creationId="{B8EAEB4F-B83C-4464-101B-680F8FB19953}"/>
          </ac:spMkLst>
        </pc:spChg>
        <pc:picChg chg="mod">
          <ac:chgData name="Eleni Chatzidaki" userId="466234e8-c3e8-4eb1-9e4e-5a98b71d549f" providerId="ADAL" clId="{24F004B5-03A4-4E7C-9245-B75525C6F4B1}" dt="2025-04-02T07:07:02.068" v="1623" actId="14100"/>
          <ac:picMkLst>
            <pc:docMk/>
            <pc:sldMk cId="568291969" sldId="1034"/>
            <ac:picMk id="5" creationId="{225667FF-EE1E-72C9-9143-136C645A6AA6}"/>
          </ac:picMkLst>
        </pc:picChg>
      </pc:sldChg>
      <pc:sldChg chg="modSp new add del mod">
        <pc:chgData name="Eleni Chatzidaki" userId="466234e8-c3e8-4eb1-9e4e-5a98b71d549f" providerId="ADAL" clId="{24F004B5-03A4-4E7C-9245-B75525C6F4B1}" dt="2025-04-01T11:26:10.944" v="768" actId="47"/>
        <pc:sldMkLst>
          <pc:docMk/>
          <pc:sldMk cId="990799535" sldId="1035"/>
        </pc:sldMkLst>
        <pc:spChg chg="mod">
          <ac:chgData name="Eleni Chatzidaki" userId="466234e8-c3e8-4eb1-9e4e-5a98b71d549f" providerId="ADAL" clId="{24F004B5-03A4-4E7C-9245-B75525C6F4B1}" dt="2025-04-01T10:40:43.175" v="245" actId="20577"/>
          <ac:spMkLst>
            <pc:docMk/>
            <pc:sldMk cId="990799535" sldId="1035"/>
            <ac:spMk id="2" creationId="{8E5D828E-4254-0BFD-5E24-67E2AC742DD3}"/>
          </ac:spMkLst>
        </pc:spChg>
        <pc:spChg chg="mod">
          <ac:chgData name="Eleni Chatzidaki" userId="466234e8-c3e8-4eb1-9e4e-5a98b71d549f" providerId="ADAL" clId="{24F004B5-03A4-4E7C-9245-B75525C6F4B1}" dt="2025-04-01T09:16:27.875" v="200" actId="20577"/>
          <ac:spMkLst>
            <pc:docMk/>
            <pc:sldMk cId="990799535" sldId="1035"/>
            <ac:spMk id="3" creationId="{D569F0C2-BFC1-F235-71E7-781237D6F9C1}"/>
          </ac:spMkLst>
        </pc:spChg>
      </pc:sldChg>
      <pc:sldChg chg="modSp new del mod modNotesTx">
        <pc:chgData name="Eleni Chatzidaki" userId="466234e8-c3e8-4eb1-9e4e-5a98b71d549f" providerId="ADAL" clId="{24F004B5-03A4-4E7C-9245-B75525C6F4B1}" dt="2025-04-01T11:21:53.935" v="630" actId="47"/>
        <pc:sldMkLst>
          <pc:docMk/>
          <pc:sldMk cId="3284380387" sldId="1036"/>
        </pc:sldMkLst>
        <pc:spChg chg="mod">
          <ac:chgData name="Eleni Chatzidaki" userId="466234e8-c3e8-4eb1-9e4e-5a98b71d549f" providerId="ADAL" clId="{24F004B5-03A4-4E7C-9245-B75525C6F4B1}" dt="2025-04-01T09:16:39.487" v="225" actId="20577"/>
          <ac:spMkLst>
            <pc:docMk/>
            <pc:sldMk cId="3284380387" sldId="1036"/>
            <ac:spMk id="2" creationId="{A45572DF-3171-50E1-B5C3-8587CB2B3490}"/>
          </ac:spMkLst>
        </pc:spChg>
        <pc:spChg chg="mod">
          <ac:chgData name="Eleni Chatzidaki" userId="466234e8-c3e8-4eb1-9e4e-5a98b71d549f" providerId="ADAL" clId="{24F004B5-03A4-4E7C-9245-B75525C6F4B1}" dt="2025-04-01T11:20:04.788" v="611" actId="20577"/>
          <ac:spMkLst>
            <pc:docMk/>
            <pc:sldMk cId="3284380387" sldId="1036"/>
            <ac:spMk id="3" creationId="{8AB512AE-8EDA-4CE3-582F-5B0538597325}"/>
          </ac:spMkLst>
        </pc:spChg>
      </pc:sldChg>
      <pc:sldChg chg="modSp new mod">
        <pc:chgData name="Eleni Chatzidaki" userId="466234e8-c3e8-4eb1-9e4e-5a98b71d549f" providerId="ADAL" clId="{24F004B5-03A4-4E7C-9245-B75525C6F4B1}" dt="2025-04-02T07:12:36.616" v="1723" actId="14100"/>
        <pc:sldMkLst>
          <pc:docMk/>
          <pc:sldMk cId="3978812237" sldId="1036"/>
        </pc:sldMkLst>
        <pc:spChg chg="mod">
          <ac:chgData name="Eleni Chatzidaki" userId="466234e8-c3e8-4eb1-9e4e-5a98b71d549f" providerId="ADAL" clId="{24F004B5-03A4-4E7C-9245-B75525C6F4B1}" dt="2025-04-01T11:22:17.572" v="669" actId="20577"/>
          <ac:spMkLst>
            <pc:docMk/>
            <pc:sldMk cId="3978812237" sldId="1036"/>
            <ac:spMk id="2" creationId="{C60851B5-5612-C9F8-8064-9317CAC1277F}"/>
          </ac:spMkLst>
        </pc:spChg>
        <pc:spChg chg="mod">
          <ac:chgData name="Eleni Chatzidaki" userId="466234e8-c3e8-4eb1-9e4e-5a98b71d549f" providerId="ADAL" clId="{24F004B5-03A4-4E7C-9245-B75525C6F4B1}" dt="2025-04-02T07:12:36.616" v="1723" actId="14100"/>
          <ac:spMkLst>
            <pc:docMk/>
            <pc:sldMk cId="3978812237" sldId="1036"/>
            <ac:spMk id="3" creationId="{96D533C5-A418-AA65-5CE6-993588B2B294}"/>
          </ac:spMkLst>
        </pc:spChg>
      </pc:sldChg>
      <pc:sldChg chg="modSp new del mod ord">
        <pc:chgData name="Eleni Chatzidaki" userId="466234e8-c3e8-4eb1-9e4e-5a98b71d549f" providerId="ADAL" clId="{24F004B5-03A4-4E7C-9245-B75525C6F4B1}" dt="2025-04-02T07:08:27.552" v="1676" actId="47"/>
        <pc:sldMkLst>
          <pc:docMk/>
          <pc:sldMk cId="2665420977" sldId="1037"/>
        </pc:sldMkLst>
        <pc:spChg chg="mod">
          <ac:chgData name="Eleni Chatzidaki" userId="466234e8-c3e8-4eb1-9e4e-5a98b71d549f" providerId="ADAL" clId="{24F004B5-03A4-4E7C-9245-B75525C6F4B1}" dt="2025-04-01T11:26:51.021" v="787" actId="1076"/>
          <ac:spMkLst>
            <pc:docMk/>
            <pc:sldMk cId="2665420977" sldId="1037"/>
            <ac:spMk id="3" creationId="{7ED88DEC-124E-3DEE-F2BA-F1BF50F5CB33}"/>
          </ac:spMkLst>
        </pc:spChg>
      </pc:sldChg>
      <pc:sldChg chg="new del">
        <pc:chgData name="Eleni Chatzidaki" userId="466234e8-c3e8-4eb1-9e4e-5a98b71d549f" providerId="ADAL" clId="{24F004B5-03A4-4E7C-9245-B75525C6F4B1}" dt="2025-04-01T09:04:10.964" v="176" actId="47"/>
        <pc:sldMkLst>
          <pc:docMk/>
          <pc:sldMk cId="3561180182" sldId="1037"/>
        </pc:sldMkLst>
      </pc:sldChg>
      <pc:sldChg chg="new del">
        <pc:chgData name="Eleni Chatzidaki" userId="466234e8-c3e8-4eb1-9e4e-5a98b71d549f" providerId="ADAL" clId="{24F004B5-03A4-4E7C-9245-B75525C6F4B1}" dt="2025-04-01T11:27:30.782" v="790" actId="47"/>
        <pc:sldMkLst>
          <pc:docMk/>
          <pc:sldMk cId="266665668" sldId="1038"/>
        </pc:sldMkLst>
      </pc:sldChg>
      <pc:sldChg chg="modSp new del mod">
        <pc:chgData name="Eleni Chatzidaki" userId="466234e8-c3e8-4eb1-9e4e-5a98b71d549f" providerId="ADAL" clId="{24F004B5-03A4-4E7C-9245-B75525C6F4B1}" dt="2025-04-01T11:26:57.653" v="788" actId="47"/>
        <pc:sldMkLst>
          <pc:docMk/>
          <pc:sldMk cId="3008195454" sldId="1038"/>
        </pc:sldMkLst>
        <pc:spChg chg="mod">
          <ac:chgData name="Eleni Chatzidaki" userId="466234e8-c3e8-4eb1-9e4e-5a98b71d549f" providerId="ADAL" clId="{24F004B5-03A4-4E7C-9245-B75525C6F4B1}" dt="2025-04-01T11:26:42.899" v="783" actId="20577"/>
          <ac:spMkLst>
            <pc:docMk/>
            <pc:sldMk cId="3008195454" sldId="1038"/>
            <ac:spMk id="2" creationId="{865E6430-F2F9-C14F-76F1-24046548819F}"/>
          </ac:spMkLst>
        </pc:spChg>
      </pc:sldChg>
      <pc:sldChg chg="modSp add del mod">
        <pc:chgData name="Eleni Chatzidaki" userId="466234e8-c3e8-4eb1-9e4e-5a98b71d549f" providerId="ADAL" clId="{24F004B5-03A4-4E7C-9245-B75525C6F4B1}" dt="2025-04-02T07:15:48.906" v="1802" actId="47"/>
        <pc:sldMkLst>
          <pc:docMk/>
          <pc:sldMk cId="3777130729" sldId="1038"/>
        </pc:sldMkLst>
        <pc:spChg chg="mod">
          <ac:chgData name="Eleni Chatzidaki" userId="466234e8-c3e8-4eb1-9e4e-5a98b71d549f" providerId="ADAL" clId="{24F004B5-03A4-4E7C-9245-B75525C6F4B1}" dt="2025-04-02T07:13:26.246" v="1736" actId="20577"/>
          <ac:spMkLst>
            <pc:docMk/>
            <pc:sldMk cId="3777130729" sldId="1038"/>
            <ac:spMk id="2" creationId="{E52DF695-64DF-F4E6-6A49-6F4F84DE6FDB}"/>
          </ac:spMkLst>
        </pc:spChg>
        <pc:spChg chg="mod">
          <ac:chgData name="Eleni Chatzidaki" userId="466234e8-c3e8-4eb1-9e4e-5a98b71d549f" providerId="ADAL" clId="{24F004B5-03A4-4E7C-9245-B75525C6F4B1}" dt="2025-04-02T07:14:23.267" v="1748" actId="14100"/>
          <ac:spMkLst>
            <pc:docMk/>
            <pc:sldMk cId="3777130729" sldId="1038"/>
            <ac:spMk id="3" creationId="{9DC78EDB-997A-7858-2462-1A2E899EAB5F}"/>
          </ac:spMkLst>
        </pc:spChg>
      </pc:sldChg>
      <pc:sldChg chg="modSp add del mod">
        <pc:chgData name="Eleni Chatzidaki" userId="466234e8-c3e8-4eb1-9e4e-5a98b71d549f" providerId="ADAL" clId="{24F004B5-03A4-4E7C-9245-B75525C6F4B1}" dt="2025-04-02T07:18:43.493" v="1945" actId="47"/>
        <pc:sldMkLst>
          <pc:docMk/>
          <pc:sldMk cId="2483147502" sldId="1039"/>
        </pc:sldMkLst>
        <pc:spChg chg="mod">
          <ac:chgData name="Eleni Chatzidaki" userId="466234e8-c3e8-4eb1-9e4e-5a98b71d549f" providerId="ADAL" clId="{24F004B5-03A4-4E7C-9245-B75525C6F4B1}" dt="2025-04-02T07:15:58.017" v="1803" actId="21"/>
          <ac:spMkLst>
            <pc:docMk/>
            <pc:sldMk cId="2483147502" sldId="1039"/>
            <ac:spMk id="3" creationId="{3FDA02D4-0CF3-32A1-0DF3-0E32A01B2EFA}"/>
          </ac:spMkLst>
        </pc:spChg>
      </pc:sldChg>
      <pc:sldChg chg="addSp delSp modSp add mod">
        <pc:chgData name="Eleni Chatzidaki" userId="466234e8-c3e8-4eb1-9e4e-5a98b71d549f" providerId="ADAL" clId="{24F004B5-03A4-4E7C-9245-B75525C6F4B1}" dt="2025-04-02T07:20:47.862" v="2121" actId="14100"/>
        <pc:sldMkLst>
          <pc:docMk/>
          <pc:sldMk cId="3925154525" sldId="1040"/>
        </pc:sldMkLst>
        <pc:spChg chg="mod">
          <ac:chgData name="Eleni Chatzidaki" userId="466234e8-c3e8-4eb1-9e4e-5a98b71d549f" providerId="ADAL" clId="{24F004B5-03A4-4E7C-9245-B75525C6F4B1}" dt="2025-04-02T07:19:00.733" v="1957" actId="20577"/>
          <ac:spMkLst>
            <pc:docMk/>
            <pc:sldMk cId="3925154525" sldId="1040"/>
            <ac:spMk id="2" creationId="{27B0CB7E-9511-FACB-D936-E3C704C29ACC}"/>
          </ac:spMkLst>
        </pc:spChg>
        <pc:spChg chg="del mod">
          <ac:chgData name="Eleni Chatzidaki" userId="466234e8-c3e8-4eb1-9e4e-5a98b71d549f" providerId="ADAL" clId="{24F004B5-03A4-4E7C-9245-B75525C6F4B1}" dt="2025-04-02T07:20:13.668" v="2011" actId="478"/>
          <ac:spMkLst>
            <pc:docMk/>
            <pc:sldMk cId="3925154525" sldId="1040"/>
            <ac:spMk id="3" creationId="{CC46B262-264C-885D-70A1-C7C23483CBF2}"/>
          </ac:spMkLst>
        </pc:spChg>
        <pc:spChg chg="add mod">
          <ac:chgData name="Eleni Chatzidaki" userId="466234e8-c3e8-4eb1-9e4e-5a98b71d549f" providerId="ADAL" clId="{24F004B5-03A4-4E7C-9245-B75525C6F4B1}" dt="2025-04-02T07:20:47.862" v="2121" actId="14100"/>
          <ac:spMkLst>
            <pc:docMk/>
            <pc:sldMk cId="3925154525" sldId="1040"/>
            <ac:spMk id="4" creationId="{68E74FA2-43BF-E6EE-6CC1-0F3C47EC88ED}"/>
          </ac:spMkLst>
        </pc:spChg>
      </pc:sldChg>
      <pc:sldChg chg="modSp add mod">
        <pc:chgData name="Eleni Chatzidaki" userId="466234e8-c3e8-4eb1-9e4e-5a98b71d549f" providerId="ADAL" clId="{24F004B5-03A4-4E7C-9245-B75525C6F4B1}" dt="2025-04-02T07:22:00.235" v="2225" actId="20577"/>
        <pc:sldMkLst>
          <pc:docMk/>
          <pc:sldMk cId="3641673589" sldId="1041"/>
        </pc:sldMkLst>
        <pc:spChg chg="mod">
          <ac:chgData name="Eleni Chatzidaki" userId="466234e8-c3e8-4eb1-9e4e-5a98b71d549f" providerId="ADAL" clId="{24F004B5-03A4-4E7C-9245-B75525C6F4B1}" dt="2025-04-02T07:22:00.235" v="2225" actId="20577"/>
          <ac:spMkLst>
            <pc:docMk/>
            <pc:sldMk cId="3641673589" sldId="1041"/>
            <ac:spMk id="2" creationId="{BDA4A322-F9CA-A404-44B9-08B5E9B0F7F2}"/>
          </ac:spMkLst>
        </pc:spChg>
        <pc:spChg chg="mod">
          <ac:chgData name="Eleni Chatzidaki" userId="466234e8-c3e8-4eb1-9e4e-5a98b71d549f" providerId="ADAL" clId="{24F004B5-03A4-4E7C-9245-B75525C6F4B1}" dt="2025-04-02T07:21:49.355" v="2209" actId="14100"/>
          <ac:spMkLst>
            <pc:docMk/>
            <pc:sldMk cId="3641673589" sldId="1041"/>
            <ac:spMk id="3" creationId="{143FB6ED-C9B6-5522-F029-6651540D3048}"/>
          </ac:spMkLst>
        </pc:spChg>
      </pc:sldChg>
      <pc:sldChg chg="modSp add mod">
        <pc:chgData name="Eleni Chatzidaki" userId="466234e8-c3e8-4eb1-9e4e-5a98b71d549f" providerId="ADAL" clId="{24F004B5-03A4-4E7C-9245-B75525C6F4B1}" dt="2025-04-02T07:22:28.626" v="2250" actId="20577"/>
        <pc:sldMkLst>
          <pc:docMk/>
          <pc:sldMk cId="245319340" sldId="1042"/>
        </pc:sldMkLst>
        <pc:spChg chg="mod">
          <ac:chgData name="Eleni Chatzidaki" userId="466234e8-c3e8-4eb1-9e4e-5a98b71d549f" providerId="ADAL" clId="{24F004B5-03A4-4E7C-9245-B75525C6F4B1}" dt="2025-04-01T11:30:44.999" v="817"/>
          <ac:spMkLst>
            <pc:docMk/>
            <pc:sldMk cId="245319340" sldId="1042"/>
            <ac:spMk id="2" creationId="{BBE04877-ADB0-26D0-ACA0-F5A7694F47DB}"/>
          </ac:spMkLst>
        </pc:spChg>
        <pc:spChg chg="mod">
          <ac:chgData name="Eleni Chatzidaki" userId="466234e8-c3e8-4eb1-9e4e-5a98b71d549f" providerId="ADAL" clId="{24F004B5-03A4-4E7C-9245-B75525C6F4B1}" dt="2025-04-02T07:22:28.626" v="2250" actId="20577"/>
          <ac:spMkLst>
            <pc:docMk/>
            <pc:sldMk cId="245319340" sldId="1042"/>
            <ac:spMk id="3" creationId="{B71E3D5C-80BF-BA87-1341-0CAE8A05ADAF}"/>
          </ac:spMkLst>
        </pc:spChg>
      </pc:sldChg>
      <pc:sldChg chg="addSp delSp modSp new del mod">
        <pc:chgData name="Eleni Chatzidaki" userId="466234e8-c3e8-4eb1-9e4e-5a98b71d549f" providerId="ADAL" clId="{24F004B5-03A4-4E7C-9245-B75525C6F4B1}" dt="2025-04-01T11:39:08.748" v="1005" actId="47"/>
        <pc:sldMkLst>
          <pc:docMk/>
          <pc:sldMk cId="613450018" sldId="1043"/>
        </pc:sldMkLst>
        <pc:spChg chg="mod">
          <ac:chgData name="Eleni Chatzidaki" userId="466234e8-c3e8-4eb1-9e4e-5a98b71d549f" providerId="ADAL" clId="{24F004B5-03A4-4E7C-9245-B75525C6F4B1}" dt="2025-04-01T11:32:51.683" v="822" actId="14100"/>
          <ac:spMkLst>
            <pc:docMk/>
            <pc:sldMk cId="613450018" sldId="1043"/>
            <ac:spMk id="3" creationId="{64AD942A-BC4F-AD79-E8F1-9B0BEEDB327C}"/>
          </ac:spMkLst>
        </pc:spChg>
        <pc:graphicFrameChg chg="add del mod modGraphic">
          <ac:chgData name="Eleni Chatzidaki" userId="466234e8-c3e8-4eb1-9e4e-5a98b71d549f" providerId="ADAL" clId="{24F004B5-03A4-4E7C-9245-B75525C6F4B1}" dt="2025-04-01T11:34:27.995" v="859" actId="478"/>
          <ac:graphicFrameMkLst>
            <pc:docMk/>
            <pc:sldMk cId="613450018" sldId="1043"/>
            <ac:graphicFrameMk id="4" creationId="{5821C650-1140-F6B7-272A-8EC780249F77}"/>
          </ac:graphicFrameMkLst>
        </pc:graphicFrameChg>
        <pc:graphicFrameChg chg="add">
          <ac:chgData name="Eleni Chatzidaki" userId="466234e8-c3e8-4eb1-9e4e-5a98b71d549f" providerId="ADAL" clId="{24F004B5-03A4-4E7C-9245-B75525C6F4B1}" dt="2025-04-01T11:34:14.270" v="858"/>
          <ac:graphicFrameMkLst>
            <pc:docMk/>
            <pc:sldMk cId="613450018" sldId="1043"/>
            <ac:graphicFrameMk id="5" creationId="{EAA99989-A10C-E684-B4C7-EE3151B1D353}"/>
          </ac:graphicFrameMkLst>
        </pc:graphicFrameChg>
        <pc:graphicFrameChg chg="add mod modGraphic">
          <ac:chgData name="Eleni Chatzidaki" userId="466234e8-c3e8-4eb1-9e4e-5a98b71d549f" providerId="ADAL" clId="{24F004B5-03A4-4E7C-9245-B75525C6F4B1}" dt="2025-04-01T11:37:33.215" v="992" actId="14100"/>
          <ac:graphicFrameMkLst>
            <pc:docMk/>
            <pc:sldMk cId="613450018" sldId="1043"/>
            <ac:graphicFrameMk id="6" creationId="{312ADFA3-C495-1E77-84F1-C67A2940B411}"/>
          </ac:graphicFrameMkLst>
        </pc:graphicFrameChg>
      </pc:sldChg>
      <pc:sldChg chg="addSp delSp modSp new mod ord">
        <pc:chgData name="Eleni Chatzidaki" userId="466234e8-c3e8-4eb1-9e4e-5a98b71d549f" providerId="ADAL" clId="{24F004B5-03A4-4E7C-9245-B75525C6F4B1}" dt="2025-04-02T07:24:08.651" v="2333" actId="20577"/>
        <pc:sldMkLst>
          <pc:docMk/>
          <pc:sldMk cId="1669906546" sldId="1044"/>
        </pc:sldMkLst>
        <pc:spChg chg="mod">
          <ac:chgData name="Eleni Chatzidaki" userId="466234e8-c3e8-4eb1-9e4e-5a98b71d549f" providerId="ADAL" clId="{24F004B5-03A4-4E7C-9245-B75525C6F4B1}" dt="2025-04-01T11:39:31.647" v="1052" actId="20577"/>
          <ac:spMkLst>
            <pc:docMk/>
            <pc:sldMk cId="1669906546" sldId="1044"/>
            <ac:spMk id="2" creationId="{51C6B950-28A4-B99B-B46E-935AC1978848}"/>
          </ac:spMkLst>
        </pc:spChg>
        <pc:spChg chg="del mod">
          <ac:chgData name="Eleni Chatzidaki" userId="466234e8-c3e8-4eb1-9e4e-5a98b71d549f" providerId="ADAL" clId="{24F004B5-03A4-4E7C-9245-B75525C6F4B1}" dt="2025-04-01T11:39:36.230" v="1053" actId="478"/>
          <ac:spMkLst>
            <pc:docMk/>
            <pc:sldMk cId="1669906546" sldId="1044"/>
            <ac:spMk id="3" creationId="{6558F6FE-9474-259E-769B-BF7BA42355BE}"/>
          </ac:spMkLst>
        </pc:spChg>
        <pc:graphicFrameChg chg="add mod modGraphic">
          <ac:chgData name="Eleni Chatzidaki" userId="466234e8-c3e8-4eb1-9e4e-5a98b71d549f" providerId="ADAL" clId="{24F004B5-03A4-4E7C-9245-B75525C6F4B1}" dt="2025-04-02T07:24:08.651" v="2333" actId="20577"/>
          <ac:graphicFrameMkLst>
            <pc:docMk/>
            <pc:sldMk cId="1669906546" sldId="1044"/>
            <ac:graphicFrameMk id="4" creationId="{4ACC1AEB-75AE-9FF8-A88D-CA0966418F4D}"/>
          </ac:graphicFrameMkLst>
        </pc:graphicFrameChg>
        <pc:graphicFrameChg chg="add">
          <ac:chgData name="Eleni Chatzidaki" userId="466234e8-c3e8-4eb1-9e4e-5a98b71d549f" providerId="ADAL" clId="{24F004B5-03A4-4E7C-9245-B75525C6F4B1}" dt="2025-04-01T11:38:27.864" v="996"/>
          <ac:graphicFrameMkLst>
            <pc:docMk/>
            <pc:sldMk cId="1669906546" sldId="1044"/>
            <ac:graphicFrameMk id="5" creationId="{83456D4E-674F-7A57-C4D7-249F97E00FCD}"/>
          </ac:graphicFrameMkLst>
        </pc:graphicFrameChg>
      </pc:sldChg>
      <pc:sldChg chg="addSp delSp modSp new mod modClrScheme chgLayout modNotesTx">
        <pc:chgData name="Eleni Chatzidaki" userId="466234e8-c3e8-4eb1-9e4e-5a98b71d549f" providerId="ADAL" clId="{24F004B5-03A4-4E7C-9245-B75525C6F4B1}" dt="2025-04-02T07:26:00.959" v="2377" actId="1076"/>
        <pc:sldMkLst>
          <pc:docMk/>
          <pc:sldMk cId="203233033" sldId="1045"/>
        </pc:sldMkLst>
        <pc:spChg chg="add del mod">
          <ac:chgData name="Eleni Chatzidaki" userId="466234e8-c3e8-4eb1-9e4e-5a98b71d549f" providerId="ADAL" clId="{24F004B5-03A4-4E7C-9245-B75525C6F4B1}" dt="2025-04-02T07:26:00.959" v="2377" actId="1076"/>
          <ac:spMkLst>
            <pc:docMk/>
            <pc:sldMk cId="203233033" sldId="1045"/>
            <ac:spMk id="2" creationId="{9FABB717-A881-4053-2294-343FF09CF5C0}"/>
          </ac:spMkLst>
        </pc:spChg>
        <pc:spChg chg="add del">
          <ac:chgData name="Eleni Chatzidaki" userId="466234e8-c3e8-4eb1-9e4e-5a98b71d549f" providerId="ADAL" clId="{24F004B5-03A4-4E7C-9245-B75525C6F4B1}" dt="2025-04-01T11:43:40.990" v="1109" actId="478"/>
          <ac:spMkLst>
            <pc:docMk/>
            <pc:sldMk cId="203233033" sldId="1045"/>
            <ac:spMk id="3" creationId="{77989CA4-75F0-5C61-120D-E9879FF10747}"/>
          </ac:spMkLst>
        </pc:spChg>
        <pc:spChg chg="add del mod">
          <ac:chgData name="Eleni Chatzidaki" userId="466234e8-c3e8-4eb1-9e4e-5a98b71d549f" providerId="ADAL" clId="{24F004B5-03A4-4E7C-9245-B75525C6F4B1}" dt="2025-04-01T11:43:05.300" v="1096" actId="26606"/>
          <ac:spMkLst>
            <pc:docMk/>
            <pc:sldMk cId="203233033" sldId="1045"/>
            <ac:spMk id="9" creationId="{433605B3-AC9A-41C4-1775-2EE692AD6D27}"/>
          </ac:spMkLst>
        </pc:spChg>
        <pc:spChg chg="add del mod">
          <ac:chgData name="Eleni Chatzidaki" userId="466234e8-c3e8-4eb1-9e4e-5a98b71d549f" providerId="ADAL" clId="{24F004B5-03A4-4E7C-9245-B75525C6F4B1}" dt="2025-04-01T11:43:05.300" v="1096" actId="26606"/>
          <ac:spMkLst>
            <pc:docMk/>
            <pc:sldMk cId="203233033" sldId="1045"/>
            <ac:spMk id="11" creationId="{A9B3A440-6802-5FF6-4819-EA4E673ED4AA}"/>
          </ac:spMkLst>
        </pc:spChg>
        <pc:spChg chg="add del mod">
          <ac:chgData name="Eleni Chatzidaki" userId="466234e8-c3e8-4eb1-9e4e-5a98b71d549f" providerId="ADAL" clId="{24F004B5-03A4-4E7C-9245-B75525C6F4B1}" dt="2025-04-01T11:43:05.300" v="1096" actId="26606"/>
          <ac:spMkLst>
            <pc:docMk/>
            <pc:sldMk cId="203233033" sldId="1045"/>
            <ac:spMk id="13" creationId="{D2B7AF72-6BA3-7D1A-C906-D49B781EBF64}"/>
          </ac:spMkLst>
        </pc:spChg>
        <pc:spChg chg="add del mod">
          <ac:chgData name="Eleni Chatzidaki" userId="466234e8-c3e8-4eb1-9e4e-5a98b71d549f" providerId="ADAL" clId="{24F004B5-03A4-4E7C-9245-B75525C6F4B1}" dt="2025-04-01T11:43:05.300" v="1096" actId="26606"/>
          <ac:spMkLst>
            <pc:docMk/>
            <pc:sldMk cId="203233033" sldId="1045"/>
            <ac:spMk id="15" creationId="{E1B66DBD-F0C5-30AE-BB0B-746792BA0CAD}"/>
          </ac:spMkLst>
        </pc:spChg>
        <pc:spChg chg="add del mod">
          <ac:chgData name="Eleni Chatzidaki" userId="466234e8-c3e8-4eb1-9e4e-5a98b71d549f" providerId="ADAL" clId="{24F004B5-03A4-4E7C-9245-B75525C6F4B1}" dt="2025-04-01T11:43:06.954" v="1098" actId="26606"/>
          <ac:spMkLst>
            <pc:docMk/>
            <pc:sldMk cId="203233033" sldId="1045"/>
            <ac:spMk id="17" creationId="{27C5A459-449B-E3F9-74B6-320F905E02C7}"/>
          </ac:spMkLst>
        </pc:spChg>
        <pc:spChg chg="add del mod">
          <ac:chgData name="Eleni Chatzidaki" userId="466234e8-c3e8-4eb1-9e4e-5a98b71d549f" providerId="ADAL" clId="{24F004B5-03A4-4E7C-9245-B75525C6F4B1}" dt="2025-04-01T11:43:06.954" v="1098" actId="26606"/>
          <ac:spMkLst>
            <pc:docMk/>
            <pc:sldMk cId="203233033" sldId="1045"/>
            <ac:spMk id="18" creationId="{F16DB698-1E32-E472-94B8-9611C0C5807A}"/>
          </ac:spMkLst>
        </pc:spChg>
        <pc:spChg chg="add del mod">
          <ac:chgData name="Eleni Chatzidaki" userId="466234e8-c3e8-4eb1-9e4e-5a98b71d549f" providerId="ADAL" clId="{24F004B5-03A4-4E7C-9245-B75525C6F4B1}" dt="2025-04-01T11:43:06.954" v="1098" actId="26606"/>
          <ac:spMkLst>
            <pc:docMk/>
            <pc:sldMk cId="203233033" sldId="1045"/>
            <ac:spMk id="19" creationId="{3743039D-C9B4-9CFC-D5B3-81148C6234D1}"/>
          </ac:spMkLst>
        </pc:spChg>
        <pc:spChg chg="add del mod">
          <ac:chgData name="Eleni Chatzidaki" userId="466234e8-c3e8-4eb1-9e4e-5a98b71d549f" providerId="ADAL" clId="{24F004B5-03A4-4E7C-9245-B75525C6F4B1}" dt="2025-04-01T11:43:06.954" v="1098" actId="26606"/>
          <ac:spMkLst>
            <pc:docMk/>
            <pc:sldMk cId="203233033" sldId="1045"/>
            <ac:spMk id="20" creationId="{5D2C3FD0-3FCC-3F57-E6D4-BBF1D3643A1E}"/>
          </ac:spMkLst>
        </pc:spChg>
        <pc:spChg chg="add del mod">
          <ac:chgData name="Eleni Chatzidaki" userId="466234e8-c3e8-4eb1-9e4e-5a98b71d549f" providerId="ADAL" clId="{24F004B5-03A4-4E7C-9245-B75525C6F4B1}" dt="2025-04-01T11:43:27.290" v="1104" actId="26606"/>
          <ac:spMkLst>
            <pc:docMk/>
            <pc:sldMk cId="203233033" sldId="1045"/>
            <ac:spMk id="22" creationId="{433605B3-AC9A-41C4-1775-2EE692AD6D27}"/>
          </ac:spMkLst>
        </pc:spChg>
        <pc:spChg chg="add del mod">
          <ac:chgData name="Eleni Chatzidaki" userId="466234e8-c3e8-4eb1-9e4e-5a98b71d549f" providerId="ADAL" clId="{24F004B5-03A4-4E7C-9245-B75525C6F4B1}" dt="2025-04-01T11:43:27.290" v="1104" actId="26606"/>
          <ac:spMkLst>
            <pc:docMk/>
            <pc:sldMk cId="203233033" sldId="1045"/>
            <ac:spMk id="23" creationId="{A9B3A440-6802-5FF6-4819-EA4E673ED4AA}"/>
          </ac:spMkLst>
        </pc:spChg>
        <pc:spChg chg="add del mod">
          <ac:chgData name="Eleni Chatzidaki" userId="466234e8-c3e8-4eb1-9e4e-5a98b71d549f" providerId="ADAL" clId="{24F004B5-03A4-4E7C-9245-B75525C6F4B1}" dt="2025-04-01T11:43:27.290" v="1104" actId="26606"/>
          <ac:spMkLst>
            <pc:docMk/>
            <pc:sldMk cId="203233033" sldId="1045"/>
            <ac:spMk id="24" creationId="{D2B7AF72-6BA3-7D1A-C906-D49B781EBF64}"/>
          </ac:spMkLst>
        </pc:spChg>
        <pc:spChg chg="add del mod">
          <ac:chgData name="Eleni Chatzidaki" userId="466234e8-c3e8-4eb1-9e4e-5a98b71d549f" providerId="ADAL" clId="{24F004B5-03A4-4E7C-9245-B75525C6F4B1}" dt="2025-04-01T11:43:27.290" v="1104" actId="26606"/>
          <ac:spMkLst>
            <pc:docMk/>
            <pc:sldMk cId="203233033" sldId="1045"/>
            <ac:spMk id="25" creationId="{E1B66DBD-F0C5-30AE-BB0B-746792BA0CAD}"/>
          </ac:spMkLst>
        </pc:spChg>
        <pc:picChg chg="add mod">
          <ac:chgData name="Eleni Chatzidaki" userId="466234e8-c3e8-4eb1-9e4e-5a98b71d549f" providerId="ADAL" clId="{24F004B5-03A4-4E7C-9245-B75525C6F4B1}" dt="2025-04-01T11:43:27.290" v="1104" actId="26606"/>
          <ac:picMkLst>
            <pc:docMk/>
            <pc:sldMk cId="203233033" sldId="1045"/>
            <ac:picMk id="4" creationId="{E72C7793-2C71-6906-3D26-12A6ECA218D3}"/>
          </ac:picMkLst>
        </pc:picChg>
        <pc:picChg chg="add mod">
          <ac:chgData name="Eleni Chatzidaki" userId="466234e8-c3e8-4eb1-9e4e-5a98b71d549f" providerId="ADAL" clId="{24F004B5-03A4-4E7C-9245-B75525C6F4B1}" dt="2025-04-01T11:43:29.381" v="1105"/>
          <ac:picMkLst>
            <pc:docMk/>
            <pc:sldMk cId="203233033" sldId="1045"/>
            <ac:picMk id="5" creationId="{58C54241-B081-ADFF-E0C6-EEAB785223B8}"/>
          </ac:picMkLst>
        </pc:picChg>
        <pc:picChg chg="add mod">
          <ac:chgData name="Eleni Chatzidaki" userId="466234e8-c3e8-4eb1-9e4e-5a98b71d549f" providerId="ADAL" clId="{24F004B5-03A4-4E7C-9245-B75525C6F4B1}" dt="2025-04-01T11:43:55.254" v="1114" actId="1076"/>
          <ac:picMkLst>
            <pc:docMk/>
            <pc:sldMk cId="203233033" sldId="1045"/>
            <ac:picMk id="6" creationId="{4E605F07-D1E6-F3D0-6376-7D87137A069E}"/>
          </ac:picMkLst>
        </pc:picChg>
      </pc:sldChg>
      <pc:sldChg chg="addSp delSp modSp new del mod modNotesTx">
        <pc:chgData name="Eleni Chatzidaki" userId="466234e8-c3e8-4eb1-9e4e-5a98b71d549f" providerId="ADAL" clId="{24F004B5-03A4-4E7C-9245-B75525C6F4B1}" dt="2025-04-02T07:33:00.746" v="2450" actId="47"/>
        <pc:sldMkLst>
          <pc:docMk/>
          <pc:sldMk cId="148729306" sldId="1046"/>
        </pc:sldMkLst>
        <pc:spChg chg="mod">
          <ac:chgData name="Eleni Chatzidaki" userId="466234e8-c3e8-4eb1-9e4e-5a98b71d549f" providerId="ADAL" clId="{24F004B5-03A4-4E7C-9245-B75525C6F4B1}" dt="2025-04-01T12:28:20.473" v="1227" actId="20577"/>
          <ac:spMkLst>
            <pc:docMk/>
            <pc:sldMk cId="148729306" sldId="1046"/>
            <ac:spMk id="2" creationId="{F642DDE3-FD43-64A9-485C-C83D4E123673}"/>
          </ac:spMkLst>
        </pc:spChg>
        <pc:spChg chg="del">
          <ac:chgData name="Eleni Chatzidaki" userId="466234e8-c3e8-4eb1-9e4e-5a98b71d549f" providerId="ADAL" clId="{24F004B5-03A4-4E7C-9245-B75525C6F4B1}" dt="2025-04-01T11:50:23.157" v="1134" actId="478"/>
          <ac:spMkLst>
            <pc:docMk/>
            <pc:sldMk cId="148729306" sldId="1046"/>
            <ac:spMk id="3" creationId="{DFAA5635-CEE4-888A-D3C5-12F864C7F004}"/>
          </ac:spMkLst>
        </pc:spChg>
        <pc:spChg chg="add del mod">
          <ac:chgData name="Eleni Chatzidaki" userId="466234e8-c3e8-4eb1-9e4e-5a98b71d549f" providerId="ADAL" clId="{24F004B5-03A4-4E7C-9245-B75525C6F4B1}" dt="2025-04-02T07:29:42.829" v="2429"/>
          <ac:spMkLst>
            <pc:docMk/>
            <pc:sldMk cId="148729306" sldId="1046"/>
            <ac:spMk id="6" creationId="{8E9BE057-F102-B1AC-E2E6-4187754B7BFF}"/>
          </ac:spMkLst>
        </pc:spChg>
        <pc:spChg chg="add mod">
          <ac:chgData name="Eleni Chatzidaki" userId="466234e8-c3e8-4eb1-9e4e-5a98b71d549f" providerId="ADAL" clId="{24F004B5-03A4-4E7C-9245-B75525C6F4B1}" dt="2025-04-02T07:29:42.193" v="2427" actId="1076"/>
          <ac:spMkLst>
            <pc:docMk/>
            <pc:sldMk cId="148729306" sldId="1046"/>
            <ac:spMk id="7" creationId="{12140424-060E-7514-877C-A0438EA9872F}"/>
          </ac:spMkLst>
        </pc:spChg>
        <pc:spChg chg="add">
          <ac:chgData name="Eleni Chatzidaki" userId="466234e8-c3e8-4eb1-9e4e-5a98b71d549f" providerId="ADAL" clId="{24F004B5-03A4-4E7C-9245-B75525C6F4B1}" dt="2025-04-01T11:53:06.602" v="1157"/>
          <ac:spMkLst>
            <pc:docMk/>
            <pc:sldMk cId="148729306" sldId="1046"/>
            <ac:spMk id="8" creationId="{6553FE80-3DD1-FA06-CAE3-1C22767644E4}"/>
          </ac:spMkLst>
        </pc:spChg>
        <pc:spChg chg="add">
          <ac:chgData name="Eleni Chatzidaki" userId="466234e8-c3e8-4eb1-9e4e-5a98b71d549f" providerId="ADAL" clId="{24F004B5-03A4-4E7C-9245-B75525C6F4B1}" dt="2025-04-01T11:53:12.700" v="1167"/>
          <ac:spMkLst>
            <pc:docMk/>
            <pc:sldMk cId="148729306" sldId="1046"/>
            <ac:spMk id="9" creationId="{94D93D25-867D-9A27-CD8B-E3F33878C1D9}"/>
          </ac:spMkLst>
        </pc:spChg>
        <pc:picChg chg="add mod">
          <ac:chgData name="Eleni Chatzidaki" userId="466234e8-c3e8-4eb1-9e4e-5a98b71d549f" providerId="ADAL" clId="{24F004B5-03A4-4E7C-9245-B75525C6F4B1}" dt="2025-04-02T07:29:37.190" v="2425" actId="1076"/>
          <ac:picMkLst>
            <pc:docMk/>
            <pc:sldMk cId="148729306" sldId="1046"/>
            <ac:picMk id="5" creationId="{2F6A7799-FE62-BDBD-6314-8BB77C8E3724}"/>
          </ac:picMkLst>
        </pc:picChg>
      </pc:sldChg>
      <pc:sldChg chg="addSp modSp new mod ord">
        <pc:chgData name="Eleni Chatzidaki" userId="466234e8-c3e8-4eb1-9e4e-5a98b71d549f" providerId="ADAL" clId="{24F004B5-03A4-4E7C-9245-B75525C6F4B1}" dt="2025-04-02T08:14:44.331" v="2872" actId="207"/>
        <pc:sldMkLst>
          <pc:docMk/>
          <pc:sldMk cId="1066584713" sldId="1047"/>
        </pc:sldMkLst>
        <pc:spChg chg="add mod">
          <ac:chgData name="Eleni Chatzidaki" userId="466234e8-c3e8-4eb1-9e4e-5a98b71d549f" providerId="ADAL" clId="{24F004B5-03A4-4E7C-9245-B75525C6F4B1}" dt="2025-04-02T08:14:44.331" v="2872" actId="207"/>
          <ac:spMkLst>
            <pc:docMk/>
            <pc:sldMk cId="1066584713" sldId="1047"/>
            <ac:spMk id="3" creationId="{43AD92F5-BEE0-C60C-5514-7ABA6832AF58}"/>
          </ac:spMkLst>
        </pc:spChg>
        <pc:picChg chg="add mod">
          <ac:chgData name="Eleni Chatzidaki" userId="466234e8-c3e8-4eb1-9e4e-5a98b71d549f" providerId="ADAL" clId="{24F004B5-03A4-4E7C-9245-B75525C6F4B1}" dt="2025-04-02T08:13:57.249" v="2848" actId="1076"/>
          <ac:picMkLst>
            <pc:docMk/>
            <pc:sldMk cId="1066584713" sldId="1047"/>
            <ac:picMk id="5" creationId="{88EBC9FF-F7B4-491E-108A-6E1F673D779D}"/>
          </ac:picMkLst>
        </pc:picChg>
      </pc:sldChg>
      <pc:sldChg chg="new del">
        <pc:chgData name="Eleni Chatzidaki" userId="466234e8-c3e8-4eb1-9e4e-5a98b71d549f" providerId="ADAL" clId="{24F004B5-03A4-4E7C-9245-B75525C6F4B1}" dt="2025-04-01T11:48:38.351" v="1127" actId="47"/>
        <pc:sldMkLst>
          <pc:docMk/>
          <pc:sldMk cId="130059066" sldId="1048"/>
        </pc:sldMkLst>
      </pc:sldChg>
      <pc:sldChg chg="addSp delSp modSp new mod modNotesTx">
        <pc:chgData name="Eleni Chatzidaki" userId="466234e8-c3e8-4eb1-9e4e-5a98b71d549f" providerId="ADAL" clId="{24F004B5-03A4-4E7C-9245-B75525C6F4B1}" dt="2025-04-02T08:44:34.268" v="3151" actId="6549"/>
        <pc:sldMkLst>
          <pc:docMk/>
          <pc:sldMk cId="1780120420" sldId="1048"/>
        </pc:sldMkLst>
        <pc:spChg chg="mod">
          <ac:chgData name="Eleni Chatzidaki" userId="466234e8-c3e8-4eb1-9e4e-5a98b71d549f" providerId="ADAL" clId="{24F004B5-03A4-4E7C-9245-B75525C6F4B1}" dt="2025-04-02T08:21:31.349" v="2944" actId="20577"/>
          <ac:spMkLst>
            <pc:docMk/>
            <pc:sldMk cId="1780120420" sldId="1048"/>
            <ac:spMk id="2" creationId="{1C648BB4-C7DF-0B4A-BB5D-9760BFFBBCE0}"/>
          </ac:spMkLst>
        </pc:spChg>
        <pc:spChg chg="add del mod">
          <ac:chgData name="Eleni Chatzidaki" userId="466234e8-c3e8-4eb1-9e4e-5a98b71d549f" providerId="ADAL" clId="{24F004B5-03A4-4E7C-9245-B75525C6F4B1}" dt="2025-04-02T08:34:12.911" v="3074" actId="1076"/>
          <ac:spMkLst>
            <pc:docMk/>
            <pc:sldMk cId="1780120420" sldId="1048"/>
            <ac:spMk id="3" creationId="{9AA9A79F-7DBF-A4AE-DFB9-F6FB56D16709}"/>
          </ac:spMkLst>
        </pc:spChg>
        <pc:spChg chg="add mod">
          <ac:chgData name="Eleni Chatzidaki" userId="466234e8-c3e8-4eb1-9e4e-5a98b71d549f" providerId="ADAL" clId="{24F004B5-03A4-4E7C-9245-B75525C6F4B1}" dt="2025-04-01T14:15:22.773" v="1429"/>
          <ac:spMkLst>
            <pc:docMk/>
            <pc:sldMk cId="1780120420" sldId="1048"/>
            <ac:spMk id="6" creationId="{3C4FC0A6-5C83-4910-A21C-F6BD916E6348}"/>
          </ac:spMkLst>
        </pc:spChg>
        <pc:graphicFrameChg chg="add mod">
          <ac:chgData name="Eleni Chatzidaki" userId="466234e8-c3e8-4eb1-9e4e-5a98b71d549f" providerId="ADAL" clId="{24F004B5-03A4-4E7C-9245-B75525C6F4B1}" dt="2025-04-01T12:29:58.845" v="1230"/>
          <ac:graphicFrameMkLst>
            <pc:docMk/>
            <pc:sldMk cId="1780120420" sldId="1048"/>
            <ac:graphicFrameMk id="4" creationId="{169699E5-C26D-8F00-261F-2BC015455A7C}"/>
          </ac:graphicFrameMkLst>
        </pc:graphicFrameChg>
        <pc:graphicFrameChg chg="add mod modGraphic">
          <ac:chgData name="Eleni Chatzidaki" userId="466234e8-c3e8-4eb1-9e4e-5a98b71d549f" providerId="ADAL" clId="{24F004B5-03A4-4E7C-9245-B75525C6F4B1}" dt="2025-04-02T08:44:34.268" v="3151" actId="6549"/>
          <ac:graphicFrameMkLst>
            <pc:docMk/>
            <pc:sldMk cId="1780120420" sldId="1048"/>
            <ac:graphicFrameMk id="5" creationId="{EF6B17CB-1A0B-0D60-C7DA-12306C71E56B}"/>
          </ac:graphicFrameMkLst>
        </pc:graphicFrameChg>
      </pc:sldChg>
      <pc:sldChg chg="new del">
        <pc:chgData name="Eleni Chatzidaki" userId="466234e8-c3e8-4eb1-9e4e-5a98b71d549f" providerId="ADAL" clId="{24F004B5-03A4-4E7C-9245-B75525C6F4B1}" dt="2025-04-01T11:49:02.282" v="1129" actId="47"/>
        <pc:sldMkLst>
          <pc:docMk/>
          <pc:sldMk cId="3180853060" sldId="1048"/>
        </pc:sldMkLst>
      </pc:sldChg>
      <pc:sldChg chg="addSp delSp modSp add mod">
        <pc:chgData name="Eleni Chatzidaki" userId="466234e8-c3e8-4eb1-9e4e-5a98b71d549f" providerId="ADAL" clId="{24F004B5-03A4-4E7C-9245-B75525C6F4B1}" dt="2025-04-02T08:16:25.540" v="2883" actId="1076"/>
        <pc:sldMkLst>
          <pc:docMk/>
          <pc:sldMk cId="254876694" sldId="1049"/>
        </pc:sldMkLst>
        <pc:spChg chg="mod">
          <ac:chgData name="Eleni Chatzidaki" userId="466234e8-c3e8-4eb1-9e4e-5a98b71d549f" providerId="ADAL" clId="{24F004B5-03A4-4E7C-9245-B75525C6F4B1}" dt="2025-04-02T08:16:18.256" v="2880" actId="1076"/>
          <ac:spMkLst>
            <pc:docMk/>
            <pc:sldMk cId="254876694" sldId="1049"/>
            <ac:spMk id="3" creationId="{7B9C2C9C-F329-5E59-0C79-5BC643902F77}"/>
          </ac:spMkLst>
        </pc:spChg>
        <pc:picChg chg="add del mod">
          <ac:chgData name="Eleni Chatzidaki" userId="466234e8-c3e8-4eb1-9e4e-5a98b71d549f" providerId="ADAL" clId="{24F004B5-03A4-4E7C-9245-B75525C6F4B1}" dt="2025-04-02T08:15:32.925" v="2873" actId="478"/>
          <ac:picMkLst>
            <pc:docMk/>
            <pc:sldMk cId="254876694" sldId="1049"/>
            <ac:picMk id="4" creationId="{431C8122-8C38-36C7-BEC2-95BBA2AE8443}"/>
          </ac:picMkLst>
        </pc:picChg>
        <pc:picChg chg="add mod">
          <ac:chgData name="Eleni Chatzidaki" userId="466234e8-c3e8-4eb1-9e4e-5a98b71d549f" providerId="ADAL" clId="{24F004B5-03A4-4E7C-9245-B75525C6F4B1}" dt="2025-04-02T08:16:25.540" v="2883" actId="1076"/>
          <ac:picMkLst>
            <pc:docMk/>
            <pc:sldMk cId="254876694" sldId="1049"/>
            <ac:picMk id="6" creationId="{183A7FDC-E445-D462-5CD7-BF440868E7C7}"/>
          </ac:picMkLst>
        </pc:picChg>
      </pc:sldChg>
      <pc:sldChg chg="add del">
        <pc:chgData name="Eleni Chatzidaki" userId="466234e8-c3e8-4eb1-9e4e-5a98b71d549f" providerId="ADAL" clId="{24F004B5-03A4-4E7C-9245-B75525C6F4B1}" dt="2025-04-02T07:05:42.705" v="1613" actId="47"/>
        <pc:sldMkLst>
          <pc:docMk/>
          <pc:sldMk cId="557740562" sldId="1049"/>
        </pc:sldMkLst>
      </pc:sldChg>
      <pc:sldChg chg="addSp modSp new mod modNotesTx">
        <pc:chgData name="Eleni Chatzidaki" userId="466234e8-c3e8-4eb1-9e4e-5a98b71d549f" providerId="ADAL" clId="{24F004B5-03A4-4E7C-9245-B75525C6F4B1}" dt="2025-04-02T07:18:31.883" v="1944" actId="6549"/>
        <pc:sldMkLst>
          <pc:docMk/>
          <pc:sldMk cId="1891758608" sldId="1050"/>
        </pc:sldMkLst>
        <pc:spChg chg="mod">
          <ac:chgData name="Eleni Chatzidaki" userId="466234e8-c3e8-4eb1-9e4e-5a98b71d549f" providerId="ADAL" clId="{24F004B5-03A4-4E7C-9245-B75525C6F4B1}" dt="2025-04-02T07:15:45.521" v="1801"/>
          <ac:spMkLst>
            <pc:docMk/>
            <pc:sldMk cId="1891758608" sldId="1050"/>
            <ac:spMk id="2" creationId="{314E4FAE-448C-6C15-E276-DF73C9D6D59D}"/>
          </ac:spMkLst>
        </pc:spChg>
        <pc:spChg chg="mod">
          <ac:chgData name="Eleni Chatzidaki" userId="466234e8-c3e8-4eb1-9e4e-5a98b71d549f" providerId="ADAL" clId="{24F004B5-03A4-4E7C-9245-B75525C6F4B1}" dt="2025-04-02T07:17:17.566" v="1871" actId="20577"/>
          <ac:spMkLst>
            <pc:docMk/>
            <pc:sldMk cId="1891758608" sldId="1050"/>
            <ac:spMk id="3" creationId="{C1D5B2EF-D6C9-ADBF-4E83-68122920B176}"/>
          </ac:spMkLst>
        </pc:spChg>
        <pc:spChg chg="mod">
          <ac:chgData name="Eleni Chatzidaki" userId="466234e8-c3e8-4eb1-9e4e-5a98b71d549f" providerId="ADAL" clId="{24F004B5-03A4-4E7C-9245-B75525C6F4B1}" dt="2025-04-02T07:18:31.883" v="1944" actId="6549"/>
          <ac:spMkLst>
            <pc:docMk/>
            <pc:sldMk cId="1891758608" sldId="1050"/>
            <ac:spMk id="4" creationId="{917885A5-36E4-C01D-C827-98D3ABFEE72B}"/>
          </ac:spMkLst>
        </pc:spChg>
        <pc:spChg chg="mod">
          <ac:chgData name="Eleni Chatzidaki" userId="466234e8-c3e8-4eb1-9e4e-5a98b71d549f" providerId="ADAL" clId="{24F004B5-03A4-4E7C-9245-B75525C6F4B1}" dt="2025-04-02T07:14:57.181" v="1765" actId="20577"/>
          <ac:spMkLst>
            <pc:docMk/>
            <pc:sldMk cId="1891758608" sldId="1050"/>
            <ac:spMk id="5" creationId="{54BEF495-1C8E-CBC4-0699-FAE9100B7DED}"/>
          </ac:spMkLst>
        </pc:spChg>
        <pc:spChg chg="add mod">
          <ac:chgData name="Eleni Chatzidaki" userId="466234e8-c3e8-4eb1-9e4e-5a98b71d549f" providerId="ADAL" clId="{24F004B5-03A4-4E7C-9245-B75525C6F4B1}" dt="2025-04-02T07:15:36.505" v="1800" actId="1076"/>
          <ac:spMkLst>
            <pc:docMk/>
            <pc:sldMk cId="1891758608" sldId="1050"/>
            <ac:spMk id="6" creationId="{3C3CA1C1-727C-4F4C-2457-3EF1ECB440C3}"/>
          </ac:spMkLst>
        </pc:spChg>
      </pc:sldChg>
      <pc:sldChg chg="addSp delSp add del mod modNotesTx">
        <pc:chgData name="Eleni Chatzidaki" userId="466234e8-c3e8-4eb1-9e4e-5a98b71d549f" providerId="ADAL" clId="{24F004B5-03A4-4E7C-9245-B75525C6F4B1}" dt="2025-04-02T07:32:49.771" v="2448" actId="2890"/>
        <pc:sldMkLst>
          <pc:docMk/>
          <pc:sldMk cId="1448656938" sldId="1051"/>
        </pc:sldMkLst>
        <pc:picChg chg="add del">
          <ac:chgData name="Eleni Chatzidaki" userId="466234e8-c3e8-4eb1-9e4e-5a98b71d549f" providerId="ADAL" clId="{24F004B5-03A4-4E7C-9245-B75525C6F4B1}" dt="2025-04-02T07:32:48.120" v="2446" actId="478"/>
          <ac:picMkLst>
            <pc:docMk/>
            <pc:sldMk cId="1448656938" sldId="1051"/>
            <ac:picMk id="5" creationId="{C4354342-722D-C653-A0A7-8E333799F7D5}"/>
          </ac:picMkLst>
        </pc:picChg>
      </pc:sldChg>
      <pc:sldChg chg="modSp add del mod">
        <pc:chgData name="Eleni Chatzidaki" userId="466234e8-c3e8-4eb1-9e4e-5a98b71d549f" providerId="ADAL" clId="{24F004B5-03A4-4E7C-9245-B75525C6F4B1}" dt="2025-04-02T07:40:11.349" v="2569" actId="20577"/>
        <pc:sldMkLst>
          <pc:docMk/>
          <pc:sldMk cId="4118010496" sldId="1051"/>
        </pc:sldMkLst>
        <pc:spChg chg="mod">
          <ac:chgData name="Eleni Chatzidaki" userId="466234e8-c3e8-4eb1-9e4e-5a98b71d549f" providerId="ADAL" clId="{24F004B5-03A4-4E7C-9245-B75525C6F4B1}" dt="2025-04-02T07:40:11.349" v="2569" actId="20577"/>
          <ac:spMkLst>
            <pc:docMk/>
            <pc:sldMk cId="4118010496" sldId="1051"/>
            <ac:spMk id="7" creationId="{1866CD66-CC91-D552-8AFA-BA4490C83CD4}"/>
          </ac:spMkLst>
        </pc:spChg>
        <pc:picChg chg="mod">
          <ac:chgData name="Eleni Chatzidaki" userId="466234e8-c3e8-4eb1-9e4e-5a98b71d549f" providerId="ADAL" clId="{24F004B5-03A4-4E7C-9245-B75525C6F4B1}" dt="2025-04-02T07:30:32.856" v="2441" actId="1076"/>
          <ac:picMkLst>
            <pc:docMk/>
            <pc:sldMk cId="4118010496" sldId="1051"/>
            <ac:picMk id="5" creationId="{D206BD0C-F4C6-8315-F5F7-9DA498A33EB0}"/>
          </ac:picMkLst>
        </pc:picChg>
      </pc:sldChg>
      <pc:sldChg chg="addSp delSp modSp add mod modNotesTx">
        <pc:chgData name="Eleni Chatzidaki" userId="466234e8-c3e8-4eb1-9e4e-5a98b71d549f" providerId="ADAL" clId="{24F004B5-03A4-4E7C-9245-B75525C6F4B1}" dt="2025-04-02T07:56:15.643" v="2783" actId="20577"/>
        <pc:sldMkLst>
          <pc:docMk/>
          <pc:sldMk cId="4222617083" sldId="1052"/>
        </pc:sldMkLst>
        <pc:spChg chg="mod">
          <ac:chgData name="Eleni Chatzidaki" userId="466234e8-c3e8-4eb1-9e4e-5a98b71d549f" providerId="ADAL" clId="{24F004B5-03A4-4E7C-9245-B75525C6F4B1}" dt="2025-04-02T07:55:45.079" v="2749" actId="1076"/>
          <ac:spMkLst>
            <pc:docMk/>
            <pc:sldMk cId="4222617083" sldId="1052"/>
            <ac:spMk id="2" creationId="{867A8E83-F5A1-624E-8816-D6C693197A5C}"/>
          </ac:spMkLst>
        </pc:spChg>
        <pc:spChg chg="add del">
          <ac:chgData name="Eleni Chatzidaki" userId="466234e8-c3e8-4eb1-9e4e-5a98b71d549f" providerId="ADAL" clId="{24F004B5-03A4-4E7C-9245-B75525C6F4B1}" dt="2025-04-02T07:45:10.983" v="2572" actId="478"/>
          <ac:spMkLst>
            <pc:docMk/>
            <pc:sldMk cId="4222617083" sldId="1052"/>
            <ac:spMk id="6" creationId="{811D2BFB-6560-2425-A087-D33C94589913}"/>
          </ac:spMkLst>
        </pc:spChg>
        <pc:spChg chg="mod">
          <ac:chgData name="Eleni Chatzidaki" userId="466234e8-c3e8-4eb1-9e4e-5a98b71d549f" providerId="ADAL" clId="{24F004B5-03A4-4E7C-9245-B75525C6F4B1}" dt="2025-04-02T07:53:25.590" v="2608" actId="1076"/>
          <ac:spMkLst>
            <pc:docMk/>
            <pc:sldMk cId="4222617083" sldId="1052"/>
            <ac:spMk id="7" creationId="{6395CD48-8492-02AA-A2BF-4FEF4625BF33}"/>
          </ac:spMkLst>
        </pc:spChg>
        <pc:spChg chg="add del mod">
          <ac:chgData name="Eleni Chatzidaki" userId="466234e8-c3e8-4eb1-9e4e-5a98b71d549f" providerId="ADAL" clId="{24F004B5-03A4-4E7C-9245-B75525C6F4B1}" dt="2025-04-02T07:53:34.545" v="2611" actId="1076"/>
          <ac:spMkLst>
            <pc:docMk/>
            <pc:sldMk cId="4222617083" sldId="1052"/>
            <ac:spMk id="8" creationId="{514EC8FB-EC1F-BD7C-67B5-307FE3969A76}"/>
          </ac:spMkLst>
        </pc:spChg>
        <pc:graphicFrameChg chg="add mod">
          <ac:chgData name="Eleni Chatzidaki" userId="466234e8-c3e8-4eb1-9e4e-5a98b71d549f" providerId="ADAL" clId="{24F004B5-03A4-4E7C-9245-B75525C6F4B1}" dt="2025-04-02T07:53:32.323" v="2610" actId="1076"/>
          <ac:graphicFrameMkLst>
            <pc:docMk/>
            <pc:sldMk cId="4222617083" sldId="1052"/>
            <ac:graphicFrameMk id="4" creationId="{98CB1266-CB1F-BF6D-95F1-913C07CC3D90}"/>
          </ac:graphicFrameMkLst>
        </pc:graphicFrameChg>
        <pc:picChg chg="add mod">
          <ac:chgData name="Eleni Chatzidaki" userId="466234e8-c3e8-4eb1-9e4e-5a98b71d549f" providerId="ADAL" clId="{24F004B5-03A4-4E7C-9245-B75525C6F4B1}" dt="2025-04-02T07:53:31.094" v="2609" actId="1076"/>
          <ac:picMkLst>
            <pc:docMk/>
            <pc:sldMk cId="4222617083" sldId="1052"/>
            <ac:picMk id="3" creationId="{ABEA66D9-F04B-AC06-3A78-78484A77E6B6}"/>
          </ac:picMkLst>
        </pc:picChg>
        <pc:picChg chg="del">
          <ac:chgData name="Eleni Chatzidaki" userId="466234e8-c3e8-4eb1-9e4e-5a98b71d549f" providerId="ADAL" clId="{24F004B5-03A4-4E7C-9245-B75525C6F4B1}" dt="2025-04-02T07:33:11.959" v="2453" actId="478"/>
          <ac:picMkLst>
            <pc:docMk/>
            <pc:sldMk cId="4222617083" sldId="1052"/>
            <ac:picMk id="5" creationId="{0311FB38-86D3-0C7D-42BD-EB3E75DEAC06}"/>
          </ac:picMkLst>
        </pc:picChg>
      </pc:sldChg>
      <pc:sldChg chg="add del">
        <pc:chgData name="Eleni Chatzidaki" userId="466234e8-c3e8-4eb1-9e4e-5a98b71d549f" providerId="ADAL" clId="{24F004B5-03A4-4E7C-9245-B75525C6F4B1}" dt="2025-04-02T08:34:29.811" v="3076" actId="47"/>
        <pc:sldMkLst>
          <pc:docMk/>
          <pc:sldMk cId="1430681402" sldId="1053"/>
        </pc:sldMkLst>
      </pc:sldChg>
      <pc:sldChg chg="modSp add del mod">
        <pc:chgData name="Eleni Chatzidaki" userId="466234e8-c3e8-4eb1-9e4e-5a98b71d549f" providerId="ADAL" clId="{24F004B5-03A4-4E7C-9245-B75525C6F4B1}" dt="2025-04-02T08:42:06.267" v="3144" actId="47"/>
        <pc:sldMkLst>
          <pc:docMk/>
          <pc:sldMk cId="2026555064" sldId="1053"/>
        </pc:sldMkLst>
        <pc:graphicFrameChg chg="mod modGraphic">
          <ac:chgData name="Eleni Chatzidaki" userId="466234e8-c3e8-4eb1-9e4e-5a98b71d549f" providerId="ADAL" clId="{24F004B5-03A4-4E7C-9245-B75525C6F4B1}" dt="2025-04-02T08:41:18.103" v="3143" actId="20577"/>
          <ac:graphicFrameMkLst>
            <pc:docMk/>
            <pc:sldMk cId="2026555064" sldId="1053"/>
            <ac:graphicFrameMk id="5" creationId="{A193E6DC-15CF-4FE6-084C-4475CB8AC563}"/>
          </ac:graphicFrameMkLst>
        </pc:graphicFrameChg>
      </pc:sldChg>
    </pc:docChg>
  </pc:docChgLst>
  <pc:docChgLst>
    <pc:chgData name="Aishwarya Sankara" userId="9008c784-d241-431f-af16-6194e3f21b2e" providerId="ADAL" clId="{0A420ED7-D2F6-41A9-BC4A-CBF96C5B1B79}"/>
    <pc:docChg chg="custSel addSld delSld modSld sldOrd">
      <pc:chgData name="Aishwarya Sankara" userId="9008c784-d241-431f-af16-6194e3f21b2e" providerId="ADAL" clId="{0A420ED7-D2F6-41A9-BC4A-CBF96C5B1B79}" dt="2024-02-23T14:19:03.641" v="2919" actId="20577"/>
      <pc:docMkLst>
        <pc:docMk/>
      </pc:docMkLst>
      <pc:sldChg chg="modSp mod">
        <pc:chgData name="Aishwarya Sankara" userId="9008c784-d241-431f-af16-6194e3f21b2e" providerId="ADAL" clId="{0A420ED7-D2F6-41A9-BC4A-CBF96C5B1B79}" dt="2024-02-22T09:28:39.376" v="12" actId="20577"/>
        <pc:sldMkLst>
          <pc:docMk/>
          <pc:sldMk cId="1929262739" sldId="984"/>
        </pc:sldMkLst>
      </pc:sldChg>
      <pc:sldChg chg="addSp delSp modSp mod">
        <pc:chgData name="Aishwarya Sankara" userId="9008c784-d241-431f-af16-6194e3f21b2e" providerId="ADAL" clId="{0A420ED7-D2F6-41A9-BC4A-CBF96C5B1B79}" dt="2024-02-23T14:19:03.641" v="2919" actId="20577"/>
        <pc:sldMkLst>
          <pc:docMk/>
          <pc:sldMk cId="4103378783" sldId="1004"/>
        </pc:sldMkLst>
      </pc:sldChg>
      <pc:sldChg chg="modSp mod">
        <pc:chgData name="Aishwarya Sankara" userId="9008c784-d241-431f-af16-6194e3f21b2e" providerId="ADAL" clId="{0A420ED7-D2F6-41A9-BC4A-CBF96C5B1B79}" dt="2024-02-23T14:16:34.194" v="2896" actId="20577"/>
        <pc:sldMkLst>
          <pc:docMk/>
          <pc:sldMk cId="2768177689" sldId="1006"/>
        </pc:sldMkLst>
      </pc:sldChg>
      <pc:sldChg chg="addSp modSp del mod">
        <pc:chgData name="Aishwarya Sankara" userId="9008c784-d241-431f-af16-6194e3f21b2e" providerId="ADAL" clId="{0A420ED7-D2F6-41A9-BC4A-CBF96C5B1B79}" dt="2024-02-22T10:45:06.851" v="2565" actId="47"/>
        <pc:sldMkLst>
          <pc:docMk/>
          <pc:sldMk cId="314773224" sldId="1007"/>
        </pc:sldMkLst>
      </pc:sldChg>
      <pc:sldChg chg="modSp mod">
        <pc:chgData name="Aishwarya Sankara" userId="9008c784-d241-431f-af16-6194e3f21b2e" providerId="ADAL" clId="{0A420ED7-D2F6-41A9-BC4A-CBF96C5B1B79}" dt="2024-02-22T10:51:54.739" v="2647" actId="1076"/>
        <pc:sldMkLst>
          <pc:docMk/>
          <pc:sldMk cId="927435550" sldId="1010"/>
        </pc:sldMkLst>
      </pc:sldChg>
      <pc:sldChg chg="addSp delSp modSp mod">
        <pc:chgData name="Aishwarya Sankara" userId="9008c784-d241-431f-af16-6194e3f21b2e" providerId="ADAL" clId="{0A420ED7-D2F6-41A9-BC4A-CBF96C5B1B79}" dt="2024-02-22T10:23:42.904" v="2343" actId="1076"/>
        <pc:sldMkLst>
          <pc:docMk/>
          <pc:sldMk cId="3467087089" sldId="1011"/>
        </pc:sldMkLst>
      </pc:sldChg>
      <pc:sldChg chg="addSp delSp modSp del mod">
        <pc:chgData name="Aishwarya Sankara" userId="9008c784-d241-431f-af16-6194e3f21b2e" providerId="ADAL" clId="{0A420ED7-D2F6-41A9-BC4A-CBF96C5B1B79}" dt="2024-02-22T10:16:05.786" v="2055" actId="47"/>
        <pc:sldMkLst>
          <pc:docMk/>
          <pc:sldMk cId="976605676" sldId="1012"/>
        </pc:sldMkLst>
      </pc:sldChg>
      <pc:sldChg chg="modSp add mod modNotesTx">
        <pc:chgData name="Aishwarya Sankara" userId="9008c784-d241-431f-af16-6194e3f21b2e" providerId="ADAL" clId="{0A420ED7-D2F6-41A9-BC4A-CBF96C5B1B79}" dt="2024-02-23T14:14:38.851" v="2694" actId="313"/>
        <pc:sldMkLst>
          <pc:docMk/>
          <pc:sldMk cId="1571572519" sldId="1014"/>
        </pc:sldMkLst>
      </pc:sldChg>
      <pc:sldChg chg="addSp delSp modSp add mod ord">
        <pc:chgData name="Aishwarya Sankara" userId="9008c784-d241-431f-af16-6194e3f21b2e" providerId="ADAL" clId="{0A420ED7-D2F6-41A9-BC4A-CBF96C5B1B79}" dt="2024-02-23T14:16:23.028" v="2865" actId="1076"/>
        <pc:sldMkLst>
          <pc:docMk/>
          <pc:sldMk cId="1130469624" sldId="1015"/>
        </pc:sldMkLst>
      </pc:sldChg>
    </pc:docChg>
  </pc:docChgLst>
  <pc:docChgLst>
    <pc:chgData name="Barbara Quarta" userId="c6da58d2-9e90-45a9-a369-518ad55aef04" providerId="ADAL" clId="{200DB732-CEDC-4AF8-9D8D-10F2EDD5A69D}"/>
    <pc:docChg chg="undo custSel addSld delSld modSld sldOrd addMainMaster delMainMaster modMainMaster">
      <pc:chgData name="Barbara Quarta" userId="c6da58d2-9e90-45a9-a369-518ad55aef04" providerId="ADAL" clId="{200DB732-CEDC-4AF8-9D8D-10F2EDD5A69D}" dt="2023-10-12T10:39:29.407" v="22087"/>
      <pc:docMkLst>
        <pc:docMk/>
      </pc:docMkLst>
      <pc:sldChg chg="del">
        <pc:chgData name="Barbara Quarta" userId="c6da58d2-9e90-45a9-a369-518ad55aef04" providerId="ADAL" clId="{200DB732-CEDC-4AF8-9D8D-10F2EDD5A69D}" dt="2023-09-25T13:50:56.796" v="0" actId="47"/>
        <pc:sldMkLst>
          <pc:docMk/>
          <pc:sldMk cId="2193370713" sldId="279"/>
        </pc:sldMkLst>
      </pc:sldChg>
      <pc:sldChg chg="modSp mod">
        <pc:chgData name="Barbara Quarta" userId="c6da58d2-9e90-45a9-a369-518ad55aef04" providerId="ADAL" clId="{200DB732-CEDC-4AF8-9D8D-10F2EDD5A69D}" dt="2023-09-25T13:53:30.444" v="59" actId="20577"/>
        <pc:sldMkLst>
          <pc:docMk/>
          <pc:sldMk cId="1679746877" sldId="310"/>
        </pc:sldMkLst>
      </pc:sldChg>
      <pc:sldChg chg="del">
        <pc:chgData name="Barbara Quarta" userId="c6da58d2-9e90-45a9-a369-518ad55aef04" providerId="ADAL" clId="{200DB732-CEDC-4AF8-9D8D-10F2EDD5A69D}" dt="2023-09-25T13:53:41.834" v="60" actId="47"/>
        <pc:sldMkLst>
          <pc:docMk/>
          <pc:sldMk cId="1699051882" sldId="311"/>
        </pc:sldMkLst>
      </pc:sldChg>
      <pc:sldChg chg="modSp del mod">
        <pc:chgData name="Barbara Quarta" userId="c6da58d2-9e90-45a9-a369-518ad55aef04" providerId="ADAL" clId="{200DB732-CEDC-4AF8-9D8D-10F2EDD5A69D}" dt="2023-10-12T10:36:02.167" v="21987" actId="47"/>
        <pc:sldMkLst>
          <pc:docMk/>
          <pc:sldMk cId="3649739292" sldId="312"/>
        </pc:sldMkLst>
      </pc:sldChg>
      <pc:sldChg chg="modSp del mod ord">
        <pc:chgData name="Barbara Quarta" userId="c6da58d2-9e90-45a9-a369-518ad55aef04" providerId="ADAL" clId="{200DB732-CEDC-4AF8-9D8D-10F2EDD5A69D}" dt="2023-10-12T10:36:02.167" v="21987" actId="47"/>
        <pc:sldMkLst>
          <pc:docMk/>
          <pc:sldMk cId="3076280831" sldId="313"/>
        </pc:sldMkLst>
      </pc:sldChg>
      <pc:sldChg chg="del">
        <pc:chgData name="Barbara Quarta" userId="c6da58d2-9e90-45a9-a369-518ad55aef04" providerId="ADAL" clId="{200DB732-CEDC-4AF8-9D8D-10F2EDD5A69D}" dt="2023-10-12T10:36:02.167" v="21987" actId="47"/>
        <pc:sldMkLst>
          <pc:docMk/>
          <pc:sldMk cId="2788375941" sldId="314"/>
        </pc:sldMkLst>
      </pc:sldChg>
      <pc:sldChg chg="modSp del">
        <pc:chgData name="Barbara Quarta" userId="c6da58d2-9e90-45a9-a369-518ad55aef04" providerId="ADAL" clId="{200DB732-CEDC-4AF8-9D8D-10F2EDD5A69D}" dt="2023-10-12T10:36:02.167" v="21987" actId="47"/>
        <pc:sldMkLst>
          <pc:docMk/>
          <pc:sldMk cId="2724205902" sldId="315"/>
        </pc:sldMkLst>
      </pc:sldChg>
      <pc:sldChg chg="del">
        <pc:chgData name="Barbara Quarta" userId="c6da58d2-9e90-45a9-a369-518ad55aef04" providerId="ADAL" clId="{200DB732-CEDC-4AF8-9D8D-10F2EDD5A69D}" dt="2023-10-12T10:36:02.167" v="21987" actId="47"/>
        <pc:sldMkLst>
          <pc:docMk/>
          <pc:sldMk cId="3941901540" sldId="316"/>
        </pc:sldMkLst>
      </pc:sldChg>
      <pc:sldChg chg="modSp del mod">
        <pc:chgData name="Barbara Quarta" userId="c6da58d2-9e90-45a9-a369-518ad55aef04" providerId="ADAL" clId="{200DB732-CEDC-4AF8-9D8D-10F2EDD5A69D}" dt="2023-10-12T10:36:02.167" v="21987" actId="47"/>
        <pc:sldMkLst>
          <pc:docMk/>
          <pc:sldMk cId="627787444" sldId="317"/>
        </pc:sldMkLst>
      </pc:sldChg>
      <pc:sldChg chg="modSp del">
        <pc:chgData name="Barbara Quarta" userId="c6da58d2-9e90-45a9-a369-518ad55aef04" providerId="ADAL" clId="{200DB732-CEDC-4AF8-9D8D-10F2EDD5A69D}" dt="2023-10-12T10:36:02.167" v="21987" actId="47"/>
        <pc:sldMkLst>
          <pc:docMk/>
          <pc:sldMk cId="3871688355" sldId="318"/>
        </pc:sldMkLst>
      </pc:sldChg>
      <pc:sldChg chg="del">
        <pc:chgData name="Barbara Quarta" userId="c6da58d2-9e90-45a9-a369-518ad55aef04" providerId="ADAL" clId="{200DB732-CEDC-4AF8-9D8D-10F2EDD5A69D}" dt="2023-10-12T10:36:02.167" v="21987" actId="47"/>
        <pc:sldMkLst>
          <pc:docMk/>
          <pc:sldMk cId="3137842210" sldId="319"/>
        </pc:sldMkLst>
      </pc:sldChg>
      <pc:sldChg chg="del">
        <pc:chgData name="Barbara Quarta" userId="c6da58d2-9e90-45a9-a369-518ad55aef04" providerId="ADAL" clId="{200DB732-CEDC-4AF8-9D8D-10F2EDD5A69D}" dt="2023-10-12T10:36:02.167" v="21987" actId="47"/>
        <pc:sldMkLst>
          <pc:docMk/>
          <pc:sldMk cId="2638364033" sldId="320"/>
        </pc:sldMkLst>
      </pc:sldChg>
      <pc:sldChg chg="modSp del">
        <pc:chgData name="Barbara Quarta" userId="c6da58d2-9e90-45a9-a369-518ad55aef04" providerId="ADAL" clId="{200DB732-CEDC-4AF8-9D8D-10F2EDD5A69D}" dt="2023-10-12T10:36:02.167" v="21987" actId="47"/>
        <pc:sldMkLst>
          <pc:docMk/>
          <pc:sldMk cId="3833088239" sldId="321"/>
        </pc:sldMkLst>
      </pc:sldChg>
      <pc:sldChg chg="del">
        <pc:chgData name="Barbara Quarta" userId="c6da58d2-9e90-45a9-a369-518ad55aef04" providerId="ADAL" clId="{200DB732-CEDC-4AF8-9D8D-10F2EDD5A69D}" dt="2023-10-12T10:36:02.167" v="21987" actId="47"/>
        <pc:sldMkLst>
          <pc:docMk/>
          <pc:sldMk cId="3892976679" sldId="322"/>
        </pc:sldMkLst>
      </pc:sldChg>
      <pc:sldChg chg="modSp del">
        <pc:chgData name="Barbara Quarta" userId="c6da58d2-9e90-45a9-a369-518ad55aef04" providerId="ADAL" clId="{200DB732-CEDC-4AF8-9D8D-10F2EDD5A69D}" dt="2023-10-12T10:36:02.167" v="21987" actId="47"/>
        <pc:sldMkLst>
          <pc:docMk/>
          <pc:sldMk cId="1860312773" sldId="323"/>
        </pc:sldMkLst>
      </pc:sldChg>
      <pc:sldChg chg="del">
        <pc:chgData name="Barbara Quarta" userId="c6da58d2-9e90-45a9-a369-518ad55aef04" providerId="ADAL" clId="{200DB732-CEDC-4AF8-9D8D-10F2EDD5A69D}" dt="2023-10-12T10:36:02.167" v="21987" actId="47"/>
        <pc:sldMkLst>
          <pc:docMk/>
          <pc:sldMk cId="3413746587" sldId="324"/>
        </pc:sldMkLst>
      </pc:sldChg>
      <pc:sldChg chg="del">
        <pc:chgData name="Barbara Quarta" userId="c6da58d2-9e90-45a9-a369-518ad55aef04" providerId="ADAL" clId="{200DB732-CEDC-4AF8-9D8D-10F2EDD5A69D}" dt="2023-10-11T14:48:23.292" v="21487" actId="47"/>
        <pc:sldMkLst>
          <pc:docMk/>
          <pc:sldMk cId="3542513626" sldId="325"/>
        </pc:sldMkLst>
      </pc:sldChg>
      <pc:sldChg chg="del">
        <pc:chgData name="Barbara Quarta" userId="c6da58d2-9e90-45a9-a369-518ad55aef04" providerId="ADAL" clId="{200DB732-CEDC-4AF8-9D8D-10F2EDD5A69D}" dt="2023-10-11T14:48:21.944" v="21486" actId="47"/>
        <pc:sldMkLst>
          <pc:docMk/>
          <pc:sldMk cId="4071633212" sldId="326"/>
        </pc:sldMkLst>
      </pc:sldChg>
      <pc:sldChg chg="del">
        <pc:chgData name="Barbara Quarta" userId="c6da58d2-9e90-45a9-a369-518ad55aef04" providerId="ADAL" clId="{200DB732-CEDC-4AF8-9D8D-10F2EDD5A69D}" dt="2023-10-11T14:47:37.764" v="21485" actId="47"/>
        <pc:sldMkLst>
          <pc:docMk/>
          <pc:sldMk cId="733589008" sldId="327"/>
        </pc:sldMkLst>
      </pc:sldChg>
      <pc:sldChg chg="modSp mod ord">
        <pc:chgData name="Barbara Quarta" userId="c6da58d2-9e90-45a9-a369-518ad55aef04" providerId="ADAL" clId="{200DB732-CEDC-4AF8-9D8D-10F2EDD5A69D}" dt="2023-10-12T10:38:59.086" v="22085" actId="20577"/>
        <pc:sldMkLst>
          <pc:docMk/>
          <pc:sldMk cId="1948667782" sldId="330"/>
        </pc:sldMkLst>
      </pc:sldChg>
      <pc:sldChg chg="del">
        <pc:chgData name="Barbara Quarta" userId="c6da58d2-9e90-45a9-a369-518ad55aef04" providerId="ADAL" clId="{200DB732-CEDC-4AF8-9D8D-10F2EDD5A69D}" dt="2023-10-12T10:35:11.923" v="21984" actId="47"/>
        <pc:sldMkLst>
          <pc:docMk/>
          <pc:sldMk cId="2475414527" sldId="331"/>
        </pc:sldMkLst>
      </pc:sldChg>
      <pc:sldChg chg="del">
        <pc:chgData name="Barbara Quarta" userId="c6da58d2-9e90-45a9-a369-518ad55aef04" providerId="ADAL" clId="{200DB732-CEDC-4AF8-9D8D-10F2EDD5A69D}" dt="2023-10-12T10:35:10.634" v="21983" actId="47"/>
        <pc:sldMkLst>
          <pc:docMk/>
          <pc:sldMk cId="1230538505" sldId="332"/>
        </pc:sldMkLst>
      </pc:sldChg>
      <pc:sldChg chg="del">
        <pc:chgData name="Barbara Quarta" userId="c6da58d2-9e90-45a9-a369-518ad55aef04" providerId="ADAL" clId="{200DB732-CEDC-4AF8-9D8D-10F2EDD5A69D}" dt="2023-10-12T09:17:27.758" v="21862" actId="47"/>
        <pc:sldMkLst>
          <pc:docMk/>
          <pc:sldMk cId="4290487773" sldId="333"/>
        </pc:sldMkLst>
      </pc:sldChg>
      <pc:sldChg chg="del">
        <pc:chgData name="Barbara Quarta" userId="c6da58d2-9e90-45a9-a369-518ad55aef04" providerId="ADAL" clId="{200DB732-CEDC-4AF8-9D8D-10F2EDD5A69D}" dt="2023-10-10T14:23:11.833" v="16437" actId="47"/>
        <pc:sldMkLst>
          <pc:docMk/>
          <pc:sldMk cId="3589524002" sldId="334"/>
        </pc:sldMkLst>
      </pc:sldChg>
      <pc:sldChg chg="del">
        <pc:chgData name="Barbara Quarta" userId="c6da58d2-9e90-45a9-a369-518ad55aef04" providerId="ADAL" clId="{200DB732-CEDC-4AF8-9D8D-10F2EDD5A69D}" dt="2023-10-11T14:47:35.336" v="21484" actId="47"/>
        <pc:sldMkLst>
          <pc:docMk/>
          <pc:sldMk cId="509862655" sldId="335"/>
        </pc:sldMkLst>
      </pc:sldChg>
      <pc:sldChg chg="del">
        <pc:chgData name="Barbara Quarta" userId="c6da58d2-9e90-45a9-a369-518ad55aef04" providerId="ADAL" clId="{200DB732-CEDC-4AF8-9D8D-10F2EDD5A69D}" dt="2023-10-11T14:47:33.324" v="21483" actId="47"/>
        <pc:sldMkLst>
          <pc:docMk/>
          <pc:sldMk cId="2988536316" sldId="336"/>
        </pc:sldMkLst>
      </pc:sldChg>
      <pc:sldChg chg="add del">
        <pc:chgData name="Barbara Quarta" userId="c6da58d2-9e90-45a9-a369-518ad55aef04" providerId="ADAL" clId="{200DB732-CEDC-4AF8-9D8D-10F2EDD5A69D}" dt="2023-10-12T10:36:02.167" v="21987" actId="47"/>
        <pc:sldMkLst>
          <pc:docMk/>
          <pc:sldMk cId="1782198968" sldId="337"/>
        </pc:sldMkLst>
      </pc:sldChg>
      <pc:sldChg chg="addSp delSp modSp new del mod ord modClrScheme chgLayout modNotesTx">
        <pc:chgData name="Barbara Quarta" userId="c6da58d2-9e90-45a9-a369-518ad55aef04" providerId="ADAL" clId="{200DB732-CEDC-4AF8-9D8D-10F2EDD5A69D}" dt="2023-10-09T12:44:48.239" v="8043" actId="47"/>
        <pc:sldMkLst>
          <pc:docMk/>
          <pc:sldMk cId="3368243955" sldId="338"/>
        </pc:sldMkLst>
      </pc:sldChg>
      <pc:sldChg chg="addSp delSp modSp new del mod modClrScheme chgLayout">
        <pc:chgData name="Barbara Quarta" userId="c6da58d2-9e90-45a9-a369-518ad55aef04" providerId="ADAL" clId="{200DB732-CEDC-4AF8-9D8D-10F2EDD5A69D}" dt="2023-10-12T10:36:02.167" v="21987" actId="47"/>
        <pc:sldMkLst>
          <pc:docMk/>
          <pc:sldMk cId="3363429755" sldId="339"/>
        </pc:sldMkLst>
      </pc:sldChg>
      <pc:sldChg chg="modSp add del mod ord modNotesTx">
        <pc:chgData name="Barbara Quarta" userId="c6da58d2-9e90-45a9-a369-518ad55aef04" providerId="ADAL" clId="{200DB732-CEDC-4AF8-9D8D-10F2EDD5A69D}" dt="2023-10-09T12:06:55.802" v="7511" actId="47"/>
        <pc:sldMkLst>
          <pc:docMk/>
          <pc:sldMk cId="2138371365" sldId="340"/>
        </pc:sldMkLst>
      </pc:sldChg>
      <pc:sldChg chg="modSp add del mod ord">
        <pc:chgData name="Barbara Quarta" userId="c6da58d2-9e90-45a9-a369-518ad55aef04" providerId="ADAL" clId="{200DB732-CEDC-4AF8-9D8D-10F2EDD5A69D}" dt="2023-10-10T14:23:22.266" v="16438" actId="47"/>
        <pc:sldMkLst>
          <pc:docMk/>
          <pc:sldMk cId="5888353" sldId="341"/>
        </pc:sldMkLst>
      </pc:sldChg>
      <pc:sldChg chg="modSp add del mod">
        <pc:chgData name="Barbara Quarta" userId="c6da58d2-9e90-45a9-a369-518ad55aef04" providerId="ADAL" clId="{200DB732-CEDC-4AF8-9D8D-10F2EDD5A69D}" dt="2023-09-26T10:40:55.771" v="4608" actId="47"/>
        <pc:sldMkLst>
          <pc:docMk/>
          <pc:sldMk cId="3469329000" sldId="342"/>
        </pc:sldMkLst>
      </pc:sldChg>
      <pc:sldChg chg="modSp add del mod">
        <pc:chgData name="Barbara Quarta" userId="c6da58d2-9e90-45a9-a369-518ad55aef04" providerId="ADAL" clId="{200DB732-CEDC-4AF8-9D8D-10F2EDD5A69D}" dt="2023-09-26T10:22:01.600" v="4509" actId="47"/>
        <pc:sldMkLst>
          <pc:docMk/>
          <pc:sldMk cId="48461636" sldId="343"/>
        </pc:sldMkLst>
      </pc:sldChg>
      <pc:sldChg chg="modSp add mod ord modNotesTx">
        <pc:chgData name="Barbara Quarta" userId="c6da58d2-9e90-45a9-a369-518ad55aef04" providerId="ADAL" clId="{200DB732-CEDC-4AF8-9D8D-10F2EDD5A69D}" dt="2023-10-12T09:29:15.682" v="21924" actId="255"/>
        <pc:sldMkLst>
          <pc:docMk/>
          <pc:sldMk cId="2439910000" sldId="344"/>
        </pc:sldMkLst>
      </pc:sldChg>
      <pc:sldChg chg="modSp new del mod">
        <pc:chgData name="Barbara Quarta" userId="c6da58d2-9e90-45a9-a369-518ad55aef04" providerId="ADAL" clId="{200DB732-CEDC-4AF8-9D8D-10F2EDD5A69D}" dt="2023-09-26T10:34:19.105" v="4593" actId="680"/>
        <pc:sldMkLst>
          <pc:docMk/>
          <pc:sldMk cId="2545038152" sldId="345"/>
        </pc:sldMkLst>
      </pc:sldChg>
      <pc:sldChg chg="modSp add mod ord modNotesTx">
        <pc:chgData name="Barbara Quarta" userId="c6da58d2-9e90-45a9-a369-518ad55aef04" providerId="ADAL" clId="{200DB732-CEDC-4AF8-9D8D-10F2EDD5A69D}" dt="2023-10-10T14:20:20.466" v="16408" actId="20577"/>
        <pc:sldMkLst>
          <pc:docMk/>
          <pc:sldMk cId="3861139953" sldId="918"/>
        </pc:sldMkLst>
      </pc:sldChg>
      <pc:sldChg chg="modSp add mod modNotesTx">
        <pc:chgData name="Barbara Quarta" userId="c6da58d2-9e90-45a9-a369-518ad55aef04" providerId="ADAL" clId="{200DB732-CEDC-4AF8-9D8D-10F2EDD5A69D}" dt="2023-10-11T09:31:52.785" v="16956" actId="113"/>
        <pc:sldMkLst>
          <pc:docMk/>
          <pc:sldMk cId="2215612825" sldId="950"/>
        </pc:sldMkLst>
      </pc:sldChg>
      <pc:sldChg chg="addSp modSp new mod ord modNotesTx">
        <pc:chgData name="Barbara Quarta" userId="c6da58d2-9e90-45a9-a369-518ad55aef04" providerId="ADAL" clId="{200DB732-CEDC-4AF8-9D8D-10F2EDD5A69D}" dt="2023-10-12T09:04:33.596" v="21746" actId="20577"/>
        <pc:sldMkLst>
          <pc:docMk/>
          <pc:sldMk cId="3450894582" sldId="951"/>
        </pc:sldMkLst>
      </pc:sldChg>
      <pc:sldChg chg="new del">
        <pc:chgData name="Barbara Quarta" userId="c6da58d2-9e90-45a9-a369-518ad55aef04" providerId="ADAL" clId="{200DB732-CEDC-4AF8-9D8D-10F2EDD5A69D}" dt="2023-10-12T10:35:46.384" v="21986" actId="47"/>
        <pc:sldMkLst>
          <pc:docMk/>
          <pc:sldMk cId="2663619206" sldId="952"/>
        </pc:sldMkLst>
      </pc:sldChg>
      <pc:sldChg chg="addSp delSp modSp new del mod">
        <pc:chgData name="Barbara Quarta" userId="c6da58d2-9e90-45a9-a369-518ad55aef04" providerId="ADAL" clId="{200DB732-CEDC-4AF8-9D8D-10F2EDD5A69D}" dt="2023-10-12T10:35:42.634" v="21985" actId="47"/>
        <pc:sldMkLst>
          <pc:docMk/>
          <pc:sldMk cId="4002038193" sldId="953"/>
        </pc:sldMkLst>
      </pc:sldChg>
      <pc:sldChg chg="add mod ord modShow">
        <pc:chgData name="Barbara Quarta" userId="c6da58d2-9e90-45a9-a369-518ad55aef04" providerId="ADAL" clId="{200DB732-CEDC-4AF8-9D8D-10F2EDD5A69D}" dt="2023-10-12T09:05:22.383" v="21754"/>
        <pc:sldMkLst>
          <pc:docMk/>
          <pc:sldMk cId="1050751796" sldId="954"/>
        </pc:sldMkLst>
      </pc:sldChg>
      <pc:sldChg chg="addSp modSp add del">
        <pc:chgData name="Barbara Quarta" userId="c6da58d2-9e90-45a9-a369-518ad55aef04" providerId="ADAL" clId="{200DB732-CEDC-4AF8-9D8D-10F2EDD5A69D}" dt="2023-09-26T13:32:39.723" v="7013" actId="47"/>
        <pc:sldMkLst>
          <pc:docMk/>
          <pc:sldMk cId="867304804" sldId="955"/>
        </pc:sldMkLst>
      </pc:sldChg>
      <pc:sldChg chg="add del">
        <pc:chgData name="Barbara Quarta" userId="c6da58d2-9e90-45a9-a369-518ad55aef04" providerId="ADAL" clId="{200DB732-CEDC-4AF8-9D8D-10F2EDD5A69D}" dt="2023-09-26T13:37:18.665" v="7182" actId="47"/>
        <pc:sldMkLst>
          <pc:docMk/>
          <pc:sldMk cId="1999895195" sldId="956"/>
        </pc:sldMkLst>
      </pc:sldChg>
      <pc:sldChg chg="add del">
        <pc:chgData name="Barbara Quarta" userId="c6da58d2-9e90-45a9-a369-518ad55aef04" providerId="ADAL" clId="{200DB732-CEDC-4AF8-9D8D-10F2EDD5A69D}" dt="2023-09-26T13:45:56.574" v="7243" actId="47"/>
        <pc:sldMkLst>
          <pc:docMk/>
          <pc:sldMk cId="2327893079" sldId="957"/>
        </pc:sldMkLst>
      </pc:sldChg>
      <pc:sldChg chg="add del">
        <pc:chgData name="Barbara Quarta" userId="c6da58d2-9e90-45a9-a369-518ad55aef04" providerId="ADAL" clId="{200DB732-CEDC-4AF8-9D8D-10F2EDD5A69D}" dt="2023-10-10T09:21:59.934" v="10610" actId="47"/>
        <pc:sldMkLst>
          <pc:docMk/>
          <pc:sldMk cId="535201540" sldId="958"/>
        </pc:sldMkLst>
      </pc:sldChg>
      <pc:sldChg chg="add del ord">
        <pc:chgData name="Barbara Quarta" userId="c6da58d2-9e90-45a9-a369-518ad55aef04" providerId="ADAL" clId="{200DB732-CEDC-4AF8-9D8D-10F2EDD5A69D}" dt="2023-10-10T09:24:47.540" v="10782" actId="47"/>
        <pc:sldMkLst>
          <pc:docMk/>
          <pc:sldMk cId="2515166911" sldId="959"/>
        </pc:sldMkLst>
      </pc:sldChg>
      <pc:sldChg chg="add del ord">
        <pc:chgData name="Barbara Quarta" userId="c6da58d2-9e90-45a9-a369-518ad55aef04" providerId="ADAL" clId="{200DB732-CEDC-4AF8-9D8D-10F2EDD5A69D}" dt="2023-10-10T14:09:37.478" v="16197" actId="47"/>
        <pc:sldMkLst>
          <pc:docMk/>
          <pc:sldMk cId="1950653786" sldId="960"/>
        </pc:sldMkLst>
      </pc:sldChg>
      <pc:sldChg chg="modSp add mod ord modShow">
        <pc:chgData name="Barbara Quarta" userId="c6da58d2-9e90-45a9-a369-518ad55aef04" providerId="ADAL" clId="{200DB732-CEDC-4AF8-9D8D-10F2EDD5A69D}" dt="2023-10-12T10:39:29.407" v="22087"/>
        <pc:sldMkLst>
          <pc:docMk/>
          <pc:sldMk cId="1527838031" sldId="961"/>
        </pc:sldMkLst>
      </pc:sldChg>
      <pc:sldChg chg="add del">
        <pc:chgData name="Barbara Quarta" userId="c6da58d2-9e90-45a9-a369-518ad55aef04" providerId="ADAL" clId="{200DB732-CEDC-4AF8-9D8D-10F2EDD5A69D}" dt="2023-10-10T14:13:42.241" v="16206" actId="47"/>
        <pc:sldMkLst>
          <pc:docMk/>
          <pc:sldMk cId="1698354675" sldId="962"/>
        </pc:sldMkLst>
      </pc:sldChg>
      <pc:sldChg chg="add del">
        <pc:chgData name="Barbara Quarta" userId="c6da58d2-9e90-45a9-a369-518ad55aef04" providerId="ADAL" clId="{200DB732-CEDC-4AF8-9D8D-10F2EDD5A69D}" dt="2023-10-10T14:13:45.528" v="16207" actId="47"/>
        <pc:sldMkLst>
          <pc:docMk/>
          <pc:sldMk cId="3951665975" sldId="963"/>
        </pc:sldMkLst>
      </pc:sldChg>
      <pc:sldChg chg="modSp add mod ord">
        <pc:chgData name="Barbara Quarta" userId="c6da58d2-9e90-45a9-a369-518ad55aef04" providerId="ADAL" clId="{200DB732-CEDC-4AF8-9D8D-10F2EDD5A69D}" dt="2023-10-11T10:07:33.648" v="18174" actId="20577"/>
        <pc:sldMkLst>
          <pc:docMk/>
          <pc:sldMk cId="70743300" sldId="964"/>
        </pc:sldMkLst>
      </pc:sldChg>
      <pc:sldChg chg="add del">
        <pc:chgData name="Barbara Quarta" userId="c6da58d2-9e90-45a9-a369-518ad55aef04" providerId="ADAL" clId="{200DB732-CEDC-4AF8-9D8D-10F2EDD5A69D}" dt="2023-10-09T20:45:36.038" v="10567" actId="47"/>
        <pc:sldMkLst>
          <pc:docMk/>
          <pc:sldMk cId="3531504964" sldId="965"/>
        </pc:sldMkLst>
      </pc:sldChg>
      <pc:sldChg chg="add mod ord modShow">
        <pc:chgData name="Barbara Quarta" userId="c6da58d2-9e90-45a9-a369-518ad55aef04" providerId="ADAL" clId="{200DB732-CEDC-4AF8-9D8D-10F2EDD5A69D}" dt="2023-10-12T09:05:52.755" v="21758"/>
        <pc:sldMkLst>
          <pc:docMk/>
          <pc:sldMk cId="1365209370" sldId="966"/>
        </pc:sldMkLst>
      </pc:sldChg>
      <pc:sldChg chg="add del">
        <pc:chgData name="Barbara Quarta" userId="c6da58d2-9e90-45a9-a369-518ad55aef04" providerId="ADAL" clId="{200DB732-CEDC-4AF8-9D8D-10F2EDD5A69D}" dt="2023-10-10T14:15:12.153" v="16213" actId="47"/>
        <pc:sldMkLst>
          <pc:docMk/>
          <pc:sldMk cId="1618785399" sldId="967"/>
        </pc:sldMkLst>
      </pc:sldChg>
      <pc:sldChg chg="addSp delSp modSp new mod modNotesTx">
        <pc:chgData name="Barbara Quarta" userId="c6da58d2-9e90-45a9-a369-518ad55aef04" providerId="ADAL" clId="{200DB732-CEDC-4AF8-9D8D-10F2EDD5A69D}" dt="2023-10-12T09:04:41.305" v="21749" actId="20577"/>
        <pc:sldMkLst>
          <pc:docMk/>
          <pc:sldMk cId="1985263246" sldId="968"/>
        </pc:sldMkLst>
      </pc:sldChg>
      <pc:sldChg chg="modSp new del mod ord">
        <pc:chgData name="Barbara Quarta" userId="c6da58d2-9e90-45a9-a369-518ad55aef04" providerId="ADAL" clId="{200DB732-CEDC-4AF8-9D8D-10F2EDD5A69D}" dt="2023-10-10T14:20:23.779" v="16409" actId="47"/>
        <pc:sldMkLst>
          <pc:docMk/>
          <pc:sldMk cId="1625950252" sldId="969"/>
        </pc:sldMkLst>
      </pc:sldChg>
      <pc:sldChg chg="addSp delSp modSp new mod modNotesTx">
        <pc:chgData name="Barbara Quarta" userId="c6da58d2-9e90-45a9-a369-518ad55aef04" providerId="ADAL" clId="{200DB732-CEDC-4AF8-9D8D-10F2EDD5A69D}" dt="2023-10-12T10:09:28.202" v="21982" actId="20577"/>
        <pc:sldMkLst>
          <pc:docMk/>
          <pc:sldMk cId="3340827534" sldId="970"/>
        </pc:sldMkLst>
      </pc:sldChg>
      <pc:sldChg chg="addSp delSp modSp add del mod">
        <pc:chgData name="Barbara Quarta" userId="c6da58d2-9e90-45a9-a369-518ad55aef04" providerId="ADAL" clId="{200DB732-CEDC-4AF8-9D8D-10F2EDD5A69D}" dt="2023-09-26T13:55:56.036" v="7376" actId="47"/>
        <pc:sldMkLst>
          <pc:docMk/>
          <pc:sldMk cId="4149370760" sldId="971"/>
        </pc:sldMkLst>
      </pc:sldChg>
      <pc:sldChg chg="addSp modSp new mod modNotesTx">
        <pc:chgData name="Barbara Quarta" userId="c6da58d2-9e90-45a9-a369-518ad55aef04" providerId="ADAL" clId="{200DB732-CEDC-4AF8-9D8D-10F2EDD5A69D}" dt="2023-10-12T09:30:05.872" v="21926" actId="255"/>
        <pc:sldMkLst>
          <pc:docMk/>
          <pc:sldMk cId="2782957814" sldId="972"/>
        </pc:sldMkLst>
      </pc:sldChg>
      <pc:sldChg chg="modSp new del mod modNotesTx">
        <pc:chgData name="Barbara Quarta" userId="c6da58d2-9e90-45a9-a369-518ad55aef04" providerId="ADAL" clId="{200DB732-CEDC-4AF8-9D8D-10F2EDD5A69D}" dt="2023-10-09T13:21:29.193" v="8784" actId="47"/>
        <pc:sldMkLst>
          <pc:docMk/>
          <pc:sldMk cId="521174139" sldId="973"/>
        </pc:sldMkLst>
      </pc:sldChg>
      <pc:sldChg chg="modSp add mod modNotesTx">
        <pc:chgData name="Barbara Quarta" userId="c6da58d2-9e90-45a9-a369-518ad55aef04" providerId="ADAL" clId="{200DB732-CEDC-4AF8-9D8D-10F2EDD5A69D}" dt="2023-10-12T09:24:40.658" v="21917" actId="20577"/>
        <pc:sldMkLst>
          <pc:docMk/>
          <pc:sldMk cId="2450986020" sldId="974"/>
        </pc:sldMkLst>
      </pc:sldChg>
      <pc:sldChg chg="delSp modSp add del mod modNotesTx">
        <pc:chgData name="Barbara Quarta" userId="c6da58d2-9e90-45a9-a369-518ad55aef04" providerId="ADAL" clId="{200DB732-CEDC-4AF8-9D8D-10F2EDD5A69D}" dt="2023-10-11T14:40:31.320" v="21463" actId="47"/>
        <pc:sldMkLst>
          <pc:docMk/>
          <pc:sldMk cId="2874239678" sldId="975"/>
        </pc:sldMkLst>
      </pc:sldChg>
      <pc:sldChg chg="addSp delSp modSp add mod modNotesTx">
        <pc:chgData name="Barbara Quarta" userId="c6da58d2-9e90-45a9-a369-518ad55aef04" providerId="ADAL" clId="{200DB732-CEDC-4AF8-9D8D-10F2EDD5A69D}" dt="2023-10-12T09:04:59.019" v="21752" actId="20577"/>
        <pc:sldMkLst>
          <pc:docMk/>
          <pc:sldMk cId="1416530228" sldId="976"/>
        </pc:sldMkLst>
      </pc:sldChg>
      <pc:sldChg chg="add del">
        <pc:chgData name="Barbara Quarta" userId="c6da58d2-9e90-45a9-a369-518ad55aef04" providerId="ADAL" clId="{200DB732-CEDC-4AF8-9D8D-10F2EDD5A69D}" dt="2023-10-11T10:23:27.586" v="18206" actId="27028"/>
        <pc:sldMkLst>
          <pc:docMk/>
          <pc:sldMk cId="1088608929" sldId="977"/>
        </pc:sldMkLst>
      </pc:sldChg>
      <pc:sldChg chg="add del">
        <pc:chgData name="Barbara Quarta" userId="c6da58d2-9e90-45a9-a369-518ad55aef04" providerId="ADAL" clId="{200DB732-CEDC-4AF8-9D8D-10F2EDD5A69D}" dt="2023-10-11T10:24:01.269" v="18209" actId="27028"/>
        <pc:sldMkLst>
          <pc:docMk/>
          <pc:sldMk cId="2479468547" sldId="977"/>
        </pc:sldMkLst>
      </pc:sldChg>
      <pc:sldChg chg="modSp add mod modNotesTx">
        <pc:chgData name="Barbara Quarta" userId="c6da58d2-9e90-45a9-a369-518ad55aef04" providerId="ADAL" clId="{200DB732-CEDC-4AF8-9D8D-10F2EDD5A69D}" dt="2023-10-12T10:02:19.763" v="21927" actId="20577"/>
        <pc:sldMkLst>
          <pc:docMk/>
          <pc:sldMk cId="3637043724" sldId="977"/>
        </pc:sldMkLst>
      </pc:sldChg>
      <pc:sldChg chg="modSp add del mod">
        <pc:chgData name="Barbara Quarta" userId="c6da58d2-9e90-45a9-a369-518ad55aef04" providerId="ADAL" clId="{200DB732-CEDC-4AF8-9D8D-10F2EDD5A69D}" dt="2023-10-10T12:00:43.067" v="12768" actId="47"/>
        <pc:sldMkLst>
          <pc:docMk/>
          <pc:sldMk cId="4285698347" sldId="977"/>
        </pc:sldMkLst>
      </pc:sldChg>
      <pc:sldChg chg="addSp delSp modSp add del mod">
        <pc:chgData name="Barbara Quarta" userId="c6da58d2-9e90-45a9-a369-518ad55aef04" providerId="ADAL" clId="{200DB732-CEDC-4AF8-9D8D-10F2EDD5A69D}" dt="2023-10-11T10:48:08.617" v="18921" actId="47"/>
        <pc:sldMkLst>
          <pc:docMk/>
          <pc:sldMk cId="774715918" sldId="978"/>
        </pc:sldMkLst>
      </pc:sldChg>
      <pc:sldChg chg="addSp delSp modSp add del mod">
        <pc:chgData name="Barbara Quarta" userId="c6da58d2-9e90-45a9-a369-518ad55aef04" providerId="ADAL" clId="{200DB732-CEDC-4AF8-9D8D-10F2EDD5A69D}" dt="2023-10-11T13:52:10.992" v="19995" actId="47"/>
        <pc:sldMkLst>
          <pc:docMk/>
          <pc:sldMk cId="118116526" sldId="979"/>
        </pc:sldMkLst>
      </pc:sldChg>
      <pc:sldChg chg="add ord modNotesTx">
        <pc:chgData name="Barbara Quarta" userId="c6da58d2-9e90-45a9-a369-518ad55aef04" providerId="ADAL" clId="{200DB732-CEDC-4AF8-9D8D-10F2EDD5A69D}" dt="2023-10-12T09:03:40.778" v="21738" actId="12"/>
        <pc:sldMkLst>
          <pc:docMk/>
          <pc:sldMk cId="3053780086" sldId="980"/>
        </pc:sldMkLst>
      </pc:sldChg>
      <pc:sldChg chg="add ord modNotesTx">
        <pc:chgData name="Barbara Quarta" userId="c6da58d2-9e90-45a9-a369-518ad55aef04" providerId="ADAL" clId="{200DB732-CEDC-4AF8-9D8D-10F2EDD5A69D}" dt="2023-10-12T10:06:36.107" v="21929"/>
        <pc:sldMkLst>
          <pc:docMk/>
          <pc:sldMk cId="528513392" sldId="981"/>
        </pc:sldMkLst>
      </pc:sldChg>
      <pc:sldChg chg="add">
        <pc:chgData name="Barbara Quarta" userId="c6da58d2-9e90-45a9-a369-518ad55aef04" providerId="ADAL" clId="{200DB732-CEDC-4AF8-9D8D-10F2EDD5A69D}" dt="2023-10-11T14:47:24.848" v="21482"/>
        <pc:sldMkLst>
          <pc:docMk/>
          <pc:sldMk cId="1633716346" sldId="982"/>
        </pc:sldMkLst>
      </pc:sldChg>
      <pc:sldChg chg="modSp add mod">
        <pc:chgData name="Barbara Quarta" userId="c6da58d2-9e90-45a9-a369-518ad55aef04" providerId="ADAL" clId="{200DB732-CEDC-4AF8-9D8D-10F2EDD5A69D}" dt="2023-10-12T09:10:56.742" v="21781" actId="12"/>
        <pc:sldMkLst>
          <pc:docMk/>
          <pc:sldMk cId="2252414295" sldId="983"/>
        </pc:sldMkLst>
      </pc:sldChg>
      <pc:sldChg chg="modSp add mod modNotesTx">
        <pc:chgData name="Barbara Quarta" userId="c6da58d2-9e90-45a9-a369-518ad55aef04" providerId="ADAL" clId="{200DB732-CEDC-4AF8-9D8D-10F2EDD5A69D}" dt="2023-10-12T09:28:31.905" v="21922" actId="2711"/>
        <pc:sldMkLst>
          <pc:docMk/>
          <pc:sldMk cId="1209742943" sldId="984"/>
        </pc:sldMkLst>
      </pc:sldChg>
      <pc:sldChg chg="modSp add mod">
        <pc:chgData name="Barbara Quarta" userId="c6da58d2-9e90-45a9-a369-518ad55aef04" providerId="ADAL" clId="{200DB732-CEDC-4AF8-9D8D-10F2EDD5A69D}" dt="2023-10-12T09:28:40.351" v="21923" actId="2711"/>
        <pc:sldMkLst>
          <pc:docMk/>
          <pc:sldMk cId="517114469" sldId="985"/>
        </pc:sldMkLst>
      </pc:sldChg>
      <pc:sldChg chg="modSp add mod">
        <pc:chgData name="Barbara Quarta" userId="c6da58d2-9e90-45a9-a369-518ad55aef04" providerId="ADAL" clId="{200DB732-CEDC-4AF8-9D8D-10F2EDD5A69D}" dt="2023-10-12T09:08:39.294" v="21769" actId="14100"/>
        <pc:sldMkLst>
          <pc:docMk/>
          <pc:sldMk cId="1559331790" sldId="986"/>
        </pc:sldMkLst>
      </pc:sldChg>
      <pc:sldChg chg="modSp add mod modNotesTx">
        <pc:chgData name="Barbara Quarta" userId="c6da58d2-9e90-45a9-a369-518ad55aef04" providerId="ADAL" clId="{200DB732-CEDC-4AF8-9D8D-10F2EDD5A69D}" dt="2023-10-12T09:15:32.566" v="21845" actId="2711"/>
        <pc:sldMkLst>
          <pc:docMk/>
          <pc:sldMk cId="1369071298" sldId="987"/>
        </pc:sldMkLst>
      </pc:sldChg>
      <pc:sldChg chg="modSp add mod">
        <pc:chgData name="Barbara Quarta" userId="c6da58d2-9e90-45a9-a369-518ad55aef04" providerId="ADAL" clId="{200DB732-CEDC-4AF8-9D8D-10F2EDD5A69D}" dt="2023-10-12T09:16:04.538" v="21847" actId="2711"/>
        <pc:sldMkLst>
          <pc:docMk/>
          <pc:sldMk cId="1420022389" sldId="988"/>
        </pc:sldMkLst>
      </pc:sldChg>
      <pc:sldChg chg="modSp add mod">
        <pc:chgData name="Barbara Quarta" userId="c6da58d2-9e90-45a9-a369-518ad55aef04" providerId="ADAL" clId="{200DB732-CEDC-4AF8-9D8D-10F2EDD5A69D}" dt="2023-10-12T09:16:27.314" v="21856" actId="1035"/>
        <pc:sldMkLst>
          <pc:docMk/>
          <pc:sldMk cId="1408665535" sldId="989"/>
        </pc:sldMkLst>
      </pc:sldChg>
      <pc:sldChg chg="modSp add mod">
        <pc:chgData name="Barbara Quarta" userId="c6da58d2-9e90-45a9-a369-518ad55aef04" providerId="ADAL" clId="{200DB732-CEDC-4AF8-9D8D-10F2EDD5A69D}" dt="2023-10-12T09:16:38.092" v="21858" actId="14100"/>
        <pc:sldMkLst>
          <pc:docMk/>
          <pc:sldMk cId="2288846341" sldId="990"/>
        </pc:sldMkLst>
      </pc:sldChg>
      <pc:sldChg chg="modSp add mod">
        <pc:chgData name="Barbara Quarta" userId="c6da58d2-9e90-45a9-a369-518ad55aef04" providerId="ADAL" clId="{200DB732-CEDC-4AF8-9D8D-10F2EDD5A69D}" dt="2023-10-12T09:16:50.072" v="21859" actId="2711"/>
        <pc:sldMkLst>
          <pc:docMk/>
          <pc:sldMk cId="3175410392" sldId="991"/>
        </pc:sldMkLst>
      </pc:sldChg>
      <pc:sldChg chg="modSp add mod">
        <pc:chgData name="Barbara Quarta" userId="c6da58d2-9e90-45a9-a369-518ad55aef04" providerId="ADAL" clId="{200DB732-CEDC-4AF8-9D8D-10F2EDD5A69D}" dt="2023-10-12T09:16:58.512" v="21860" actId="2711"/>
        <pc:sldMkLst>
          <pc:docMk/>
          <pc:sldMk cId="3537379423" sldId="992"/>
        </pc:sldMkLst>
      </pc:sldChg>
      <pc:sldMasterChg chg="addSldLayout delSldLayout">
        <pc:chgData name="Barbara Quarta" userId="c6da58d2-9e90-45a9-a369-518ad55aef04" providerId="ADAL" clId="{200DB732-CEDC-4AF8-9D8D-10F2EDD5A69D}" dt="2023-10-11T10:24:01.269" v="18209" actId="27028"/>
        <pc:sldMasterMkLst>
          <pc:docMk/>
          <pc:sldMasterMk cId="3418338372" sldId="2147483660"/>
        </pc:sldMasterMkLst>
        <pc:sldLayoutChg chg="add del">
          <pc:chgData name="Barbara Quarta" userId="c6da58d2-9e90-45a9-a369-518ad55aef04" providerId="ADAL" clId="{200DB732-CEDC-4AF8-9D8D-10F2EDD5A69D}" dt="2023-10-11T10:24:01.269" v="18209" actId="27028"/>
          <pc:sldLayoutMkLst>
            <pc:docMk/>
            <pc:sldMasterMk cId="3418338372" sldId="2147483660"/>
            <pc:sldLayoutMk cId="2643475219" sldId="2147483688"/>
          </pc:sldLayoutMkLst>
        </pc:sldLayoutChg>
      </pc:sldMasterChg>
      <pc:sldMasterChg chg="add del addSldLayout delSldLayout">
        <pc:chgData name="Barbara Quarta" userId="c6da58d2-9e90-45a9-a369-518ad55aef04" providerId="ADAL" clId="{200DB732-CEDC-4AF8-9D8D-10F2EDD5A69D}" dt="2023-10-11T10:23:27.586" v="18206" actId="27028"/>
        <pc:sldMasterMkLst>
          <pc:docMk/>
          <pc:sldMasterMk cId="0" sldId="2147483661"/>
        </pc:sldMasterMkLst>
        <pc:sldLayoutChg chg="add del">
          <pc:chgData name="Barbara Quarta" userId="c6da58d2-9e90-45a9-a369-518ad55aef04" providerId="ADAL" clId="{200DB732-CEDC-4AF8-9D8D-10F2EDD5A69D}" dt="2023-10-11T10:23:27.586" v="18206" actId="27028"/>
          <pc:sldLayoutMkLst>
            <pc:docMk/>
            <pc:sldMasterMk cId="0" sldId="2147483661"/>
            <pc:sldLayoutMk cId="0" sldId="2147483662"/>
          </pc:sldLayoutMkLst>
        </pc:sldLayoutChg>
      </pc:sldMasterChg>
      <pc:sldMasterChg chg="modSldLayout">
        <pc:chgData name="Barbara Quarta" userId="c6da58d2-9e90-45a9-a369-518ad55aef04" providerId="ADAL" clId="{200DB732-CEDC-4AF8-9D8D-10F2EDD5A69D}" dt="2023-10-12T08:47:49.654" v="21488" actId="27028"/>
        <pc:sldMasterMkLst>
          <pc:docMk/>
          <pc:sldMasterMk cId="3513007253" sldId="2147483705"/>
        </pc:sldMasterMkLst>
        <pc:sldLayoutChg chg="replId">
          <pc:chgData name="Barbara Quarta" userId="c6da58d2-9e90-45a9-a369-518ad55aef04" providerId="ADAL" clId="{200DB732-CEDC-4AF8-9D8D-10F2EDD5A69D}" dt="2023-10-12T08:47:49.654" v="21488" actId="27028"/>
          <pc:sldLayoutMkLst>
            <pc:docMk/>
            <pc:sldMasterMk cId="3513007253" sldId="2147483705"/>
            <pc:sldLayoutMk cId="4188839573" sldId="2147483741"/>
          </pc:sldLayoutMkLst>
        </pc:sldLayoutChg>
      </pc:sldMasterChg>
      <pc:sldMasterChg chg="add addSldLayout">
        <pc:chgData name="Barbara Quarta" userId="c6da58d2-9e90-45a9-a369-518ad55aef04" providerId="ADAL" clId="{200DB732-CEDC-4AF8-9D8D-10F2EDD5A69D}" dt="2023-10-12T08:47:49.654" v="21488" actId="27028"/>
        <pc:sldMasterMkLst>
          <pc:docMk/>
          <pc:sldMasterMk cId="859845153" sldId="2147483706"/>
        </pc:sldMasterMkLst>
        <pc:sldLayoutChg chg="add">
          <pc:chgData name="Barbara Quarta" userId="c6da58d2-9e90-45a9-a369-518ad55aef04" providerId="ADAL" clId="{200DB732-CEDC-4AF8-9D8D-10F2EDD5A69D}" dt="2023-10-12T08:47:49.654" v="21488" actId="27028"/>
          <pc:sldLayoutMkLst>
            <pc:docMk/>
            <pc:sldMasterMk cId="859845153" sldId="2147483706"/>
            <pc:sldLayoutMk cId="1113220770" sldId="2147483708"/>
          </pc:sldLayoutMkLst>
        </pc:sldLayoutChg>
      </pc:sldMasterChg>
      <pc:sldMasterChg chg="new del mod addSldLayout delSldLayout">
        <pc:chgData name="Barbara Quarta" userId="c6da58d2-9e90-45a9-a369-518ad55aef04" providerId="ADAL" clId="{200DB732-CEDC-4AF8-9D8D-10F2EDD5A69D}" dt="2023-09-25T14:06:03.666" v="82" actId="6938"/>
        <pc:sldMasterMkLst>
          <pc:docMk/>
          <pc:sldMasterMk cId="2869358112" sldId="2147483738"/>
        </pc:sldMasterMkLst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737948330" sldId="2147483739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1599860433" sldId="2147483740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2842667207" sldId="2147483741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2613517064" sldId="2147483742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553770960" sldId="2147483743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1650516120" sldId="2147483744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2438818508" sldId="2147483745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2800578182" sldId="2147483746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2092256858" sldId="2147483747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2583549708" sldId="2147483748"/>
          </pc:sldLayoutMkLst>
        </pc:sldLayoutChg>
        <pc:sldLayoutChg chg="new del replId">
          <pc:chgData name="Barbara Quarta" userId="c6da58d2-9e90-45a9-a369-518ad55aef04" providerId="ADAL" clId="{200DB732-CEDC-4AF8-9D8D-10F2EDD5A69D}" dt="2023-09-25T14:06:03.666" v="82" actId="6938"/>
          <pc:sldLayoutMkLst>
            <pc:docMk/>
            <pc:sldMasterMk cId="2869358112" sldId="2147483738"/>
            <pc:sldLayoutMk cId="3187841693" sldId="2147483749"/>
          </pc:sldLayoutMkLst>
        </pc:sldLayoutChg>
      </pc:sldMasterChg>
      <pc:sldMasterChg chg="add addSldLayout">
        <pc:chgData name="Barbara Quarta" userId="c6da58d2-9e90-45a9-a369-518ad55aef04" providerId="ADAL" clId="{200DB732-CEDC-4AF8-9D8D-10F2EDD5A69D}" dt="2023-10-11T10:47:54.870" v="18917" actId="27028"/>
        <pc:sldMasterMkLst>
          <pc:docMk/>
          <pc:sldMasterMk cId="3418338372" sldId="2147483738"/>
        </pc:sldMasterMkLst>
        <pc:sldLayoutChg chg="add">
          <pc:chgData name="Barbara Quarta" userId="c6da58d2-9e90-45a9-a369-518ad55aef04" providerId="ADAL" clId="{200DB732-CEDC-4AF8-9D8D-10F2EDD5A69D}" dt="2023-10-11T10:47:54.870" v="18917" actId="27028"/>
          <pc:sldLayoutMkLst>
            <pc:docMk/>
            <pc:sldMasterMk cId="3418338372" sldId="2147483738"/>
            <pc:sldLayoutMk cId="2540130776" sldId="2147483739"/>
          </pc:sldLayoutMkLst>
        </pc:sldLayoutChg>
      </pc:sldMasterChg>
      <pc:sldMasterChg chg="add addSldLayout">
        <pc:chgData name="Barbara Quarta" userId="c6da58d2-9e90-45a9-a369-518ad55aef04" providerId="ADAL" clId="{200DB732-CEDC-4AF8-9D8D-10F2EDD5A69D}" dt="2023-10-12T08:52:27.440" v="21498" actId="27028"/>
        <pc:sldMasterMkLst>
          <pc:docMk/>
          <pc:sldMasterMk cId="3418338372" sldId="2147483742"/>
        </pc:sldMasterMkLst>
        <pc:sldLayoutChg chg="add">
          <pc:chgData name="Barbara Quarta" userId="c6da58d2-9e90-45a9-a369-518ad55aef04" providerId="ADAL" clId="{200DB732-CEDC-4AF8-9D8D-10F2EDD5A69D}" dt="2023-10-12T08:52:27.440" v="21498" actId="27028"/>
          <pc:sldLayoutMkLst>
            <pc:docMk/>
            <pc:sldMasterMk cId="3418338372" sldId="2147483742"/>
            <pc:sldLayoutMk cId="3226427471" sldId="2147483743"/>
          </pc:sldLayoutMkLst>
        </pc:sldLayoutChg>
      </pc:sldMasterChg>
    </pc:docChg>
  </pc:docChgLst>
  <pc:docChgLst>
    <pc:chgData name="Barbara Quarta" userId="c6da58d2-9e90-45a9-a369-518ad55aef04" providerId="ADAL" clId="{FC5399A9-CBC7-437D-8BF8-5C943F79E6D0}"/>
    <pc:docChg chg="modSld">
      <pc:chgData name="Barbara Quarta" userId="c6da58d2-9e90-45a9-a369-518ad55aef04" providerId="ADAL" clId="{FC5399A9-CBC7-437D-8BF8-5C943F79E6D0}" dt="2023-05-11T13:22:16.881" v="21" actId="20577"/>
      <pc:docMkLst>
        <pc:docMk/>
      </pc:docMkLst>
      <pc:sldChg chg="modSp mod">
        <pc:chgData name="Barbara Quarta" userId="c6da58d2-9e90-45a9-a369-518ad55aef04" providerId="ADAL" clId="{FC5399A9-CBC7-437D-8BF8-5C943F79E6D0}" dt="2023-05-11T13:22:16.881" v="21" actId="20577"/>
        <pc:sldMkLst>
          <pc:docMk/>
          <pc:sldMk cId="3076280831" sldId="313"/>
        </pc:sldMkLst>
      </pc:sldChg>
    </pc:docChg>
  </pc:docChgLst>
  <pc:docChgLst>
    <pc:chgData name="Barbara Quarta" userId="c6da58d2-9e90-45a9-a369-518ad55aef04" providerId="ADAL" clId="{A048AA12-1661-4F08-AE22-83E2C8F4A78B}"/>
    <pc:docChg chg="addSld delSld modSld sldOrd">
      <pc:chgData name="Barbara Quarta" userId="c6da58d2-9e90-45a9-a369-518ad55aef04" providerId="ADAL" clId="{A048AA12-1661-4F08-AE22-83E2C8F4A78B}" dt="2023-10-24T14:29:04.069" v="235"/>
      <pc:docMkLst>
        <pc:docMk/>
      </pc:docMkLst>
      <pc:sldChg chg="del">
        <pc:chgData name="Barbara Quarta" userId="c6da58d2-9e90-45a9-a369-518ad55aef04" providerId="ADAL" clId="{A048AA12-1661-4F08-AE22-83E2C8F4A78B}" dt="2023-10-24T14:08:20.480" v="7" actId="47"/>
        <pc:sldMkLst>
          <pc:docMk/>
          <pc:sldMk cId="1679746877" sldId="310"/>
        </pc:sldMkLst>
      </pc:sldChg>
      <pc:sldChg chg="ord">
        <pc:chgData name="Barbara Quarta" userId="c6da58d2-9e90-45a9-a369-518ad55aef04" providerId="ADAL" clId="{A048AA12-1661-4F08-AE22-83E2C8F4A78B}" dt="2023-10-24T14:29:04.069" v="235"/>
        <pc:sldMkLst>
          <pc:docMk/>
          <pc:sldMk cId="3450894582" sldId="951"/>
        </pc:sldMkLst>
      </pc:sldChg>
      <pc:sldChg chg="modNotesTx">
        <pc:chgData name="Barbara Quarta" userId="c6da58d2-9e90-45a9-a369-518ad55aef04" providerId="ADAL" clId="{A048AA12-1661-4F08-AE22-83E2C8F4A78B}" dt="2023-10-24T14:23:33.767" v="229" actId="11"/>
        <pc:sldMkLst>
          <pc:docMk/>
          <pc:sldMk cId="1985263246" sldId="968"/>
        </pc:sldMkLst>
      </pc:sldChg>
      <pc:sldChg chg="modSp mod modNotesTx">
        <pc:chgData name="Barbara Quarta" userId="c6da58d2-9e90-45a9-a369-518ad55aef04" providerId="ADAL" clId="{A048AA12-1661-4F08-AE22-83E2C8F4A78B}" dt="2023-10-24T14:17:08.429" v="208" actId="20577"/>
        <pc:sldMkLst>
          <pc:docMk/>
          <pc:sldMk cId="2450986020" sldId="974"/>
        </pc:sldMkLst>
      </pc:sldChg>
      <pc:sldChg chg="add ord">
        <pc:chgData name="Barbara Quarta" userId="c6da58d2-9e90-45a9-a369-518ad55aef04" providerId="ADAL" clId="{A048AA12-1661-4F08-AE22-83E2C8F4A78B}" dt="2023-10-24T14:07:18.551" v="3"/>
        <pc:sldMkLst>
          <pc:docMk/>
          <pc:sldMk cId="3078873093" sldId="983"/>
        </pc:sldMkLst>
      </pc:sldChg>
      <pc:sldChg chg="modSp add mod">
        <pc:chgData name="Barbara Quarta" userId="c6da58d2-9e90-45a9-a369-518ad55aef04" providerId="ADAL" clId="{A048AA12-1661-4F08-AE22-83E2C8F4A78B}" dt="2023-10-24T14:08:04.411" v="6" actId="20577"/>
        <pc:sldMkLst>
          <pc:docMk/>
          <pc:sldMk cId="1929262739" sldId="984"/>
        </pc:sldMkLst>
      </pc:sldChg>
      <pc:sldChg chg="modSp add mod ord">
        <pc:chgData name="Barbara Quarta" userId="c6da58d2-9e90-45a9-a369-518ad55aef04" providerId="ADAL" clId="{A048AA12-1661-4F08-AE22-83E2C8F4A78B}" dt="2023-10-24T14:08:52.809" v="29" actId="20577"/>
        <pc:sldMkLst>
          <pc:docMk/>
          <pc:sldMk cId="1948667782" sldId="985"/>
        </pc:sldMkLst>
      </pc:sldChg>
      <pc:sldChg chg="add">
        <pc:chgData name="Barbara Quarta" userId="c6da58d2-9e90-45a9-a369-518ad55aef04" providerId="ADAL" clId="{A048AA12-1661-4F08-AE22-83E2C8F4A78B}" dt="2023-10-24T14:20:26.601" v="210"/>
        <pc:sldMkLst>
          <pc:docMk/>
          <pc:sldMk cId="2439910000" sldId="986"/>
        </pc:sldMkLst>
      </pc:sldChg>
      <pc:sldChg chg="add">
        <pc:chgData name="Barbara Quarta" userId="c6da58d2-9e90-45a9-a369-518ad55aef04" providerId="ADAL" clId="{A048AA12-1661-4F08-AE22-83E2C8F4A78B}" dt="2023-10-24T14:21:27.767" v="212"/>
        <pc:sldMkLst>
          <pc:docMk/>
          <pc:sldMk cId="3861139953" sldId="987"/>
        </pc:sldMkLst>
      </pc:sldChg>
      <pc:sldChg chg="add">
        <pc:chgData name="Barbara Quarta" userId="c6da58d2-9e90-45a9-a369-518ad55aef04" providerId="ADAL" clId="{A048AA12-1661-4F08-AE22-83E2C8F4A78B}" dt="2023-10-24T14:25:37.866" v="231"/>
        <pc:sldMkLst>
          <pc:docMk/>
          <pc:sldMk cId="70743300" sldId="988"/>
        </pc:sldMkLst>
      </pc:sldChg>
      <pc:sldChg chg="add">
        <pc:chgData name="Barbara Quarta" userId="c6da58d2-9e90-45a9-a369-518ad55aef04" providerId="ADAL" clId="{A048AA12-1661-4F08-AE22-83E2C8F4A78B}" dt="2023-10-24T14:26:50.647" v="233"/>
        <pc:sldMkLst>
          <pc:docMk/>
          <pc:sldMk cId="2252414295" sldId="989"/>
        </pc:sldMkLst>
      </pc:sldChg>
    </pc:docChg>
  </pc:docChgLst>
  <pc:docChgLst>
    <pc:chgData name="Ioana Caraghiozov" userId="c14157dc-f5e3-4694-9055-c95a3601fd8c" providerId="ADAL" clId="{5B7041E3-A6A4-4393-A777-A126BA622A19}"/>
    <pc:docChg chg="undo custSel addSld delSld modSld">
      <pc:chgData name="Ioana Caraghiozov" userId="c14157dc-f5e3-4694-9055-c95a3601fd8c" providerId="ADAL" clId="{5B7041E3-A6A4-4393-A777-A126BA622A19}" dt="2025-03-12T11:00:22.586" v="460" actId="20577"/>
      <pc:docMkLst>
        <pc:docMk/>
      </pc:docMkLst>
      <pc:sldChg chg="del">
        <pc:chgData name="Ioana Caraghiozov" userId="c14157dc-f5e3-4694-9055-c95a3601fd8c" providerId="ADAL" clId="{5B7041E3-A6A4-4393-A777-A126BA622A19}" dt="2025-03-12T10:39:31.067" v="5" actId="47"/>
        <pc:sldMkLst>
          <pc:docMk/>
          <pc:sldMk cId="2674086332" sldId="278"/>
        </pc:sldMkLst>
      </pc:sldChg>
      <pc:sldChg chg="del">
        <pc:chgData name="Ioana Caraghiozov" userId="c14157dc-f5e3-4694-9055-c95a3601fd8c" providerId="ADAL" clId="{5B7041E3-A6A4-4393-A777-A126BA622A19}" dt="2025-03-12T10:39:31.835" v="8" actId="47"/>
        <pc:sldMkLst>
          <pc:docMk/>
          <pc:sldMk cId="2939957637" sldId="279"/>
        </pc:sldMkLst>
      </pc:sldChg>
      <pc:sldChg chg="del">
        <pc:chgData name="Ioana Caraghiozov" userId="c14157dc-f5e3-4694-9055-c95a3601fd8c" providerId="ADAL" clId="{5B7041E3-A6A4-4393-A777-A126BA622A19}" dt="2025-03-12T10:39:32.360" v="10" actId="47"/>
        <pc:sldMkLst>
          <pc:docMk/>
          <pc:sldMk cId="3824146423" sldId="280"/>
        </pc:sldMkLst>
      </pc:sldChg>
      <pc:sldChg chg="del">
        <pc:chgData name="Ioana Caraghiozov" userId="c14157dc-f5e3-4694-9055-c95a3601fd8c" providerId="ADAL" clId="{5B7041E3-A6A4-4393-A777-A126BA622A19}" dt="2025-03-12T10:39:32.887" v="12" actId="47"/>
        <pc:sldMkLst>
          <pc:docMk/>
          <pc:sldMk cId="2184019336" sldId="281"/>
        </pc:sldMkLst>
      </pc:sldChg>
      <pc:sldChg chg="add del">
        <pc:chgData name="Ioana Caraghiozov" userId="c14157dc-f5e3-4694-9055-c95a3601fd8c" providerId="ADAL" clId="{5B7041E3-A6A4-4393-A777-A126BA622A19}" dt="2025-03-12T10:39:35.644" v="16" actId="47"/>
        <pc:sldMkLst>
          <pc:docMk/>
          <pc:sldMk cId="1633716346" sldId="982"/>
        </pc:sldMkLst>
      </pc:sldChg>
      <pc:sldChg chg="add">
        <pc:chgData name="Ioana Caraghiozov" userId="c14157dc-f5e3-4694-9055-c95a3601fd8c" providerId="ADAL" clId="{5B7041E3-A6A4-4393-A777-A126BA622A19}" dt="2025-03-12T10:40:07.631" v="18"/>
        <pc:sldMkLst>
          <pc:docMk/>
          <pc:sldMk cId="2439910000" sldId="986"/>
        </pc:sldMkLst>
      </pc:sldChg>
      <pc:sldChg chg="add">
        <pc:chgData name="Ioana Caraghiozov" userId="c14157dc-f5e3-4694-9055-c95a3601fd8c" providerId="ADAL" clId="{5B7041E3-A6A4-4393-A777-A126BA622A19}" dt="2025-03-12T10:39:46.223" v="17"/>
        <pc:sldMkLst>
          <pc:docMk/>
          <pc:sldMk cId="3861139953" sldId="987"/>
        </pc:sldMkLst>
      </pc:sldChg>
      <pc:sldChg chg="del">
        <pc:chgData name="Ioana Caraghiozov" userId="c14157dc-f5e3-4694-9055-c95a3601fd8c" providerId="ADAL" clId="{5B7041E3-A6A4-4393-A777-A126BA622A19}" dt="2025-03-12T10:37:43.604" v="0" actId="47"/>
        <pc:sldMkLst>
          <pc:docMk/>
          <pc:sldMk cId="3158142109" sldId="1002"/>
        </pc:sldMkLst>
      </pc:sldChg>
      <pc:sldChg chg="del">
        <pc:chgData name="Ioana Caraghiozov" userId="c14157dc-f5e3-4694-9055-c95a3601fd8c" providerId="ADAL" clId="{5B7041E3-A6A4-4393-A777-A126BA622A19}" dt="2025-03-12T10:39:30.724" v="4" actId="47"/>
        <pc:sldMkLst>
          <pc:docMk/>
          <pc:sldMk cId="1130469624" sldId="1015"/>
        </pc:sldMkLst>
      </pc:sldChg>
      <pc:sldChg chg="del">
        <pc:chgData name="Ioana Caraghiozov" userId="c14157dc-f5e3-4694-9055-c95a3601fd8c" providerId="ADAL" clId="{5B7041E3-A6A4-4393-A777-A126BA622A19}" dt="2025-03-12T10:39:31.329" v="6" actId="47"/>
        <pc:sldMkLst>
          <pc:docMk/>
          <pc:sldMk cId="1011504448" sldId="1021"/>
        </pc:sldMkLst>
      </pc:sldChg>
      <pc:sldChg chg="del">
        <pc:chgData name="Ioana Caraghiozov" userId="c14157dc-f5e3-4694-9055-c95a3601fd8c" providerId="ADAL" clId="{5B7041E3-A6A4-4393-A777-A126BA622A19}" dt="2025-03-12T10:39:32.090" v="9" actId="47"/>
        <pc:sldMkLst>
          <pc:docMk/>
          <pc:sldMk cId="1752029142" sldId="1023"/>
        </pc:sldMkLst>
      </pc:sldChg>
      <pc:sldChg chg="del">
        <pc:chgData name="Ioana Caraghiozov" userId="c14157dc-f5e3-4694-9055-c95a3601fd8c" providerId="ADAL" clId="{5B7041E3-A6A4-4393-A777-A126BA622A19}" dt="2025-03-12T10:39:32.636" v="11" actId="47"/>
        <pc:sldMkLst>
          <pc:docMk/>
          <pc:sldMk cId="1743638724" sldId="1026"/>
        </pc:sldMkLst>
      </pc:sldChg>
      <pc:sldChg chg="add del">
        <pc:chgData name="Ioana Caraghiozov" userId="c14157dc-f5e3-4694-9055-c95a3601fd8c" providerId="ADAL" clId="{5B7041E3-A6A4-4393-A777-A126BA622A19}" dt="2025-03-12T10:41:06.619" v="19"/>
        <pc:sldMkLst>
          <pc:docMk/>
          <pc:sldMk cId="3879245970" sldId="1033"/>
        </pc:sldMkLst>
      </pc:sldChg>
      <pc:sldChg chg="addSp delSp modSp new mod">
        <pc:chgData name="Ioana Caraghiozov" userId="c14157dc-f5e3-4694-9055-c95a3601fd8c" providerId="ADAL" clId="{5B7041E3-A6A4-4393-A777-A126BA622A19}" dt="2025-03-12T11:00:22.586" v="460" actId="20577"/>
        <pc:sldMkLst>
          <pc:docMk/>
          <pc:sldMk cId="568291969" sldId="1034"/>
        </pc:sldMkLst>
        <pc:spChg chg="mod">
          <ac:chgData name="Ioana Caraghiozov" userId="c14157dc-f5e3-4694-9055-c95a3601fd8c" providerId="ADAL" clId="{5B7041E3-A6A4-4393-A777-A126BA622A19}" dt="2025-03-12T10:42:39.835" v="27" actId="20577"/>
          <ac:spMkLst>
            <pc:docMk/>
            <pc:sldMk cId="568291969" sldId="1034"/>
            <ac:spMk id="2" creationId="{9163EA86-EC91-9DD6-A2F3-59EE7E40B0DE}"/>
          </ac:spMkLst>
        </pc:spChg>
        <pc:spChg chg="mod">
          <ac:chgData name="Ioana Caraghiozov" userId="c14157dc-f5e3-4694-9055-c95a3601fd8c" providerId="ADAL" clId="{5B7041E3-A6A4-4393-A777-A126BA622A19}" dt="2025-03-12T11:00:22.586" v="460" actId="20577"/>
          <ac:spMkLst>
            <pc:docMk/>
            <pc:sldMk cId="568291969" sldId="1034"/>
            <ac:spMk id="3" creationId="{678EA323-14FA-4B80-65D6-A9D09E5A8F4D}"/>
          </ac:spMkLst>
        </pc:spChg>
        <pc:spChg chg="add mod">
          <ac:chgData name="Ioana Caraghiozov" userId="c14157dc-f5e3-4694-9055-c95a3601fd8c" providerId="ADAL" clId="{5B7041E3-A6A4-4393-A777-A126BA622A19}" dt="2025-03-12T10:59:53.854" v="452" actId="1076"/>
          <ac:spMkLst>
            <pc:docMk/>
            <pc:sldMk cId="568291969" sldId="1034"/>
            <ac:spMk id="6" creationId="{B8EAEB4F-B83C-4464-101B-680F8FB19953}"/>
          </ac:spMkLst>
        </pc:spChg>
        <pc:picChg chg="add mod">
          <ac:chgData name="Ioana Caraghiozov" userId="c14157dc-f5e3-4694-9055-c95a3601fd8c" providerId="ADAL" clId="{5B7041E3-A6A4-4393-A777-A126BA622A19}" dt="2025-03-12T10:59:06.616" v="336" actId="1076"/>
          <ac:picMkLst>
            <pc:docMk/>
            <pc:sldMk cId="568291969" sldId="1034"/>
            <ac:picMk id="5" creationId="{225667FF-EE1E-72C9-9143-136C645A6AA6}"/>
          </ac:picMkLst>
        </pc:picChg>
      </pc:sldChg>
      <pc:sldChg chg="del">
        <pc:chgData name="Ioana Caraghiozov" userId="c14157dc-f5e3-4694-9055-c95a3601fd8c" providerId="ADAL" clId="{5B7041E3-A6A4-4393-A777-A126BA622A19}" dt="2025-03-12T10:39:28.792" v="1" actId="47"/>
        <pc:sldMkLst>
          <pc:docMk/>
          <pc:sldMk cId="873213612" sldId="1034"/>
        </pc:sldMkLst>
      </pc:sldChg>
      <pc:sldChg chg="del">
        <pc:chgData name="Ioana Caraghiozov" userId="c14157dc-f5e3-4694-9055-c95a3601fd8c" providerId="ADAL" clId="{5B7041E3-A6A4-4393-A777-A126BA622A19}" dt="2025-03-12T10:39:31.567" v="7" actId="47"/>
        <pc:sldMkLst>
          <pc:docMk/>
          <pc:sldMk cId="3029227970" sldId="1036"/>
        </pc:sldMkLst>
      </pc:sldChg>
      <pc:sldChg chg="del">
        <pc:chgData name="Ioana Caraghiozov" userId="c14157dc-f5e3-4694-9055-c95a3601fd8c" providerId="ADAL" clId="{5B7041E3-A6A4-4393-A777-A126BA622A19}" dt="2025-03-12T10:39:29.461" v="2" actId="47"/>
        <pc:sldMkLst>
          <pc:docMk/>
          <pc:sldMk cId="124228223" sldId="1037"/>
        </pc:sldMkLst>
      </pc:sldChg>
      <pc:sldChg chg="del">
        <pc:chgData name="Ioana Caraghiozov" userId="c14157dc-f5e3-4694-9055-c95a3601fd8c" providerId="ADAL" clId="{5B7041E3-A6A4-4393-A777-A126BA622A19}" dt="2025-03-12T10:39:30.294" v="3" actId="47"/>
        <pc:sldMkLst>
          <pc:docMk/>
          <pc:sldMk cId="0" sldId="1040"/>
        </pc:sldMkLst>
      </pc:sldChg>
      <pc:sldMasterChg chg="addSldLayout delSldLayout">
        <pc:chgData name="Ioana Caraghiozov" userId="c14157dc-f5e3-4694-9055-c95a3601fd8c" providerId="ADAL" clId="{5B7041E3-A6A4-4393-A777-A126BA622A19}" dt="2025-03-12T10:39:35.644" v="16" actId="47"/>
        <pc:sldMasterMkLst>
          <pc:docMk/>
          <pc:sldMasterMk cId="3418338372" sldId="2147483660"/>
        </pc:sldMasterMkLst>
        <pc:sldLayoutChg chg="add del">
          <pc:chgData name="Ioana Caraghiozov" userId="c14157dc-f5e3-4694-9055-c95a3601fd8c" providerId="ADAL" clId="{5B7041E3-A6A4-4393-A777-A126BA622A19}" dt="2025-03-12T10:39:35.644" v="16" actId="47"/>
          <pc:sldLayoutMkLst>
            <pc:docMk/>
            <pc:sldMasterMk cId="3418338372" sldId="2147483660"/>
            <pc:sldLayoutMk cId="3320000706" sldId="2147483740"/>
          </pc:sldLayoutMkLst>
        </pc:sldLayoutChg>
        <pc:sldLayoutChg chg="del">
          <pc:chgData name="Ioana Caraghiozov" userId="c14157dc-f5e3-4694-9055-c95a3601fd8c" providerId="ADAL" clId="{5B7041E3-A6A4-4393-A777-A126BA622A19}" dt="2025-03-12T10:39:32.887" v="12" actId="47"/>
          <pc:sldLayoutMkLst>
            <pc:docMk/>
            <pc:sldMasterMk cId="3418338372" sldId="2147483660"/>
            <pc:sldLayoutMk cId="751076984" sldId="2147483744"/>
          </pc:sldLayoutMkLst>
        </pc:sldLayoutChg>
      </pc:sldMasterChg>
    </pc:docChg>
  </pc:docChgLst>
  <pc:docChgLst>
    <pc:chgData name="Barbara Quarta" userId="c6da58d2-9e90-45a9-a369-518ad55aef04" providerId="ADAL" clId="{19EA36F2-AA96-46F6-81F5-1EAF4C2ED1BC}"/>
    <pc:docChg chg="undo custSel addSld delSld modSld sldOrd">
      <pc:chgData name="Barbara Quarta" userId="c6da58d2-9e90-45a9-a369-518ad55aef04" providerId="ADAL" clId="{19EA36F2-AA96-46F6-81F5-1EAF4C2ED1BC}" dt="2024-01-19T10:39:15.259" v="987" actId="47"/>
      <pc:docMkLst>
        <pc:docMk/>
      </pc:docMkLst>
      <pc:sldChg chg="modNotesTx">
        <pc:chgData name="Barbara Quarta" userId="c6da58d2-9e90-45a9-a369-518ad55aef04" providerId="ADAL" clId="{19EA36F2-AA96-46F6-81F5-1EAF4C2ED1BC}" dt="2024-01-19T10:29:24.585" v="543" actId="20577"/>
        <pc:sldMkLst>
          <pc:docMk/>
          <pc:sldMk cId="2215612825" sldId="950"/>
        </pc:sldMkLst>
      </pc:sldChg>
      <pc:sldChg chg="del ord">
        <pc:chgData name="Barbara Quarta" userId="c6da58d2-9e90-45a9-a369-518ad55aef04" providerId="ADAL" clId="{19EA36F2-AA96-46F6-81F5-1EAF4C2ED1BC}" dt="2024-01-17T13:05:24.245" v="154" actId="47"/>
        <pc:sldMkLst>
          <pc:docMk/>
          <pc:sldMk cId="3450894582" sldId="951"/>
        </pc:sldMkLst>
      </pc:sldChg>
      <pc:sldChg chg="del ord">
        <pc:chgData name="Barbara Quarta" userId="c6da58d2-9e90-45a9-a369-518ad55aef04" providerId="ADAL" clId="{19EA36F2-AA96-46F6-81F5-1EAF4C2ED1BC}" dt="2024-01-17T13:06:00.194" v="157" actId="47"/>
        <pc:sldMkLst>
          <pc:docMk/>
          <pc:sldMk cId="1985263246" sldId="968"/>
        </pc:sldMkLst>
      </pc:sldChg>
      <pc:sldChg chg="del">
        <pc:chgData name="Barbara Quarta" userId="c6da58d2-9e90-45a9-a369-518ad55aef04" providerId="ADAL" clId="{19EA36F2-AA96-46F6-81F5-1EAF4C2ED1BC}" dt="2024-01-17T13:01:27.272" v="136" actId="47"/>
        <pc:sldMkLst>
          <pc:docMk/>
          <pc:sldMk cId="2450986020" sldId="974"/>
        </pc:sldMkLst>
      </pc:sldChg>
      <pc:sldChg chg="del ord">
        <pc:chgData name="Barbara Quarta" userId="c6da58d2-9e90-45a9-a369-518ad55aef04" providerId="ADAL" clId="{19EA36F2-AA96-46F6-81F5-1EAF4C2ED1BC}" dt="2024-01-17T13:03:02.915" v="139" actId="47"/>
        <pc:sldMkLst>
          <pc:docMk/>
          <pc:sldMk cId="3053780086" sldId="980"/>
        </pc:sldMkLst>
      </pc:sldChg>
      <pc:sldChg chg="del ord">
        <pc:chgData name="Barbara Quarta" userId="c6da58d2-9e90-45a9-a369-518ad55aef04" providerId="ADAL" clId="{19EA36F2-AA96-46F6-81F5-1EAF4C2ED1BC}" dt="2024-01-17T13:03:28.882" v="146" actId="47"/>
        <pc:sldMkLst>
          <pc:docMk/>
          <pc:sldMk cId="528513392" sldId="981"/>
        </pc:sldMkLst>
      </pc:sldChg>
      <pc:sldChg chg="ord">
        <pc:chgData name="Barbara Quarta" userId="c6da58d2-9e90-45a9-a369-518ad55aef04" providerId="ADAL" clId="{19EA36F2-AA96-46F6-81F5-1EAF4C2ED1BC}" dt="2024-01-17T15:40:10.147" v="537"/>
        <pc:sldMkLst>
          <pc:docMk/>
          <pc:sldMk cId="1633716346" sldId="982"/>
        </pc:sldMkLst>
      </pc:sldChg>
      <pc:sldChg chg="del">
        <pc:chgData name="Barbara Quarta" userId="c6da58d2-9e90-45a9-a369-518ad55aef04" providerId="ADAL" clId="{19EA36F2-AA96-46F6-81F5-1EAF4C2ED1BC}" dt="2024-01-17T13:07:07.811" v="164" actId="47"/>
        <pc:sldMkLst>
          <pc:docMk/>
          <pc:sldMk cId="3078873093" sldId="983"/>
        </pc:sldMkLst>
      </pc:sldChg>
      <pc:sldChg chg="modSp mod">
        <pc:chgData name="Barbara Quarta" userId="c6da58d2-9e90-45a9-a369-518ad55aef04" providerId="ADAL" clId="{19EA36F2-AA96-46F6-81F5-1EAF4C2ED1BC}" dt="2024-01-17T12:01:12.994" v="111" actId="20577"/>
        <pc:sldMkLst>
          <pc:docMk/>
          <pc:sldMk cId="1929262739" sldId="984"/>
        </pc:sldMkLst>
      </pc:sldChg>
      <pc:sldChg chg="del">
        <pc:chgData name="Barbara Quarta" userId="c6da58d2-9e90-45a9-a369-518ad55aef04" providerId="ADAL" clId="{19EA36F2-AA96-46F6-81F5-1EAF4C2ED1BC}" dt="2024-01-17T12:56:38.591" v="112" actId="47"/>
        <pc:sldMkLst>
          <pc:docMk/>
          <pc:sldMk cId="1948667782" sldId="985"/>
        </pc:sldMkLst>
      </pc:sldChg>
      <pc:sldChg chg="del ord">
        <pc:chgData name="Barbara Quarta" userId="c6da58d2-9e90-45a9-a369-518ad55aef04" providerId="ADAL" clId="{19EA36F2-AA96-46F6-81F5-1EAF4C2ED1BC}" dt="2024-01-17T13:06:17.941" v="160" actId="47"/>
        <pc:sldMkLst>
          <pc:docMk/>
          <pc:sldMk cId="2439910000" sldId="986"/>
        </pc:sldMkLst>
      </pc:sldChg>
      <pc:sldChg chg="del">
        <pc:chgData name="Barbara Quarta" userId="c6da58d2-9e90-45a9-a369-518ad55aef04" providerId="ADAL" clId="{19EA36F2-AA96-46F6-81F5-1EAF4C2ED1BC}" dt="2024-01-17T13:04:52.784" v="151" actId="47"/>
        <pc:sldMkLst>
          <pc:docMk/>
          <pc:sldMk cId="3861139953" sldId="987"/>
        </pc:sldMkLst>
      </pc:sldChg>
      <pc:sldChg chg="del">
        <pc:chgData name="Barbara Quarta" userId="c6da58d2-9e90-45a9-a369-518ad55aef04" providerId="ADAL" clId="{19EA36F2-AA96-46F6-81F5-1EAF4C2ED1BC}" dt="2024-01-17T13:06:30.984" v="162" actId="47"/>
        <pc:sldMkLst>
          <pc:docMk/>
          <pc:sldMk cId="70743300" sldId="988"/>
        </pc:sldMkLst>
      </pc:sldChg>
      <pc:sldChg chg="del">
        <pc:chgData name="Barbara Quarta" userId="c6da58d2-9e90-45a9-a369-518ad55aef04" providerId="ADAL" clId="{19EA36F2-AA96-46F6-81F5-1EAF4C2ED1BC}" dt="2024-01-17T13:06:51.232" v="163" actId="47"/>
        <pc:sldMkLst>
          <pc:docMk/>
          <pc:sldMk cId="2252414295" sldId="989"/>
        </pc:sldMkLst>
      </pc:sldChg>
      <pc:sldChg chg="add del ord">
        <pc:chgData name="Barbara Quarta" userId="c6da58d2-9e90-45a9-a369-518ad55aef04" providerId="ADAL" clId="{19EA36F2-AA96-46F6-81F5-1EAF4C2ED1BC}" dt="2024-01-17T13:38:56.746" v="527" actId="47"/>
        <pc:sldMkLst>
          <pc:docMk/>
          <pc:sldMk cId="2710644536" sldId="990"/>
        </pc:sldMkLst>
      </pc:sldChg>
      <pc:sldChg chg="add modNotesTx">
        <pc:chgData name="Barbara Quarta" userId="c6da58d2-9e90-45a9-a369-518ad55aef04" providerId="ADAL" clId="{19EA36F2-AA96-46F6-81F5-1EAF4C2ED1BC}" dt="2024-01-19T10:37:03.680" v="954" actId="20577"/>
        <pc:sldMkLst>
          <pc:docMk/>
          <pc:sldMk cId="4248597132" sldId="991"/>
        </pc:sldMkLst>
      </pc:sldChg>
      <pc:sldChg chg="add del mod modShow">
        <pc:chgData name="Barbara Quarta" userId="c6da58d2-9e90-45a9-a369-518ad55aef04" providerId="ADAL" clId="{19EA36F2-AA96-46F6-81F5-1EAF4C2ED1BC}" dt="2024-01-19T10:39:12.968" v="986" actId="47"/>
        <pc:sldMkLst>
          <pc:docMk/>
          <pc:sldMk cId="3366275578" sldId="992"/>
        </pc:sldMkLst>
      </pc:sldChg>
      <pc:sldChg chg="add ord modNotesTx">
        <pc:chgData name="Barbara Quarta" userId="c6da58d2-9e90-45a9-a369-518ad55aef04" providerId="ADAL" clId="{19EA36F2-AA96-46F6-81F5-1EAF4C2ED1BC}" dt="2024-01-17T15:39:44.866" v="530"/>
        <pc:sldMkLst>
          <pc:docMk/>
          <pc:sldMk cId="151962068" sldId="993"/>
        </pc:sldMkLst>
      </pc:sldChg>
      <pc:sldChg chg="add del">
        <pc:chgData name="Barbara Quarta" userId="c6da58d2-9e90-45a9-a369-518ad55aef04" providerId="ADAL" clId="{19EA36F2-AA96-46F6-81F5-1EAF4C2ED1BC}" dt="2024-01-17T13:09:05.529" v="167" actId="47"/>
        <pc:sldMkLst>
          <pc:docMk/>
          <pc:sldMk cId="556675082" sldId="994"/>
        </pc:sldMkLst>
      </pc:sldChg>
      <pc:sldChg chg="add del">
        <pc:chgData name="Barbara Quarta" userId="c6da58d2-9e90-45a9-a369-518ad55aef04" providerId="ADAL" clId="{19EA36F2-AA96-46F6-81F5-1EAF4C2ED1BC}" dt="2024-01-17T13:04:16.313" v="148" actId="47"/>
        <pc:sldMkLst>
          <pc:docMk/>
          <pc:sldMk cId="970913042" sldId="995"/>
        </pc:sldMkLst>
      </pc:sldChg>
      <pc:sldChg chg="add ord">
        <pc:chgData name="Barbara Quarta" userId="c6da58d2-9e90-45a9-a369-518ad55aef04" providerId="ADAL" clId="{19EA36F2-AA96-46F6-81F5-1EAF4C2ED1BC}" dt="2024-01-17T15:40:03.123" v="533"/>
        <pc:sldMkLst>
          <pc:docMk/>
          <pc:sldMk cId="2985468184" sldId="996"/>
        </pc:sldMkLst>
      </pc:sldChg>
      <pc:sldChg chg="modSp add mod ord modShow modNotesTx">
        <pc:chgData name="Barbara Quarta" userId="c6da58d2-9e90-45a9-a369-518ad55aef04" providerId="ADAL" clId="{19EA36F2-AA96-46F6-81F5-1EAF4C2ED1BC}" dt="2024-01-19T10:39:09.359" v="985" actId="729"/>
        <pc:sldMkLst>
          <pc:docMk/>
          <pc:sldMk cId="2458627004" sldId="997"/>
        </pc:sldMkLst>
      </pc:sldChg>
      <pc:sldChg chg="add del mod ord modShow">
        <pc:chgData name="Barbara Quarta" userId="c6da58d2-9e90-45a9-a369-518ad55aef04" providerId="ADAL" clId="{19EA36F2-AA96-46F6-81F5-1EAF4C2ED1BC}" dt="2024-01-19T10:39:15.259" v="987" actId="47"/>
        <pc:sldMkLst>
          <pc:docMk/>
          <pc:sldMk cId="4174439704" sldId="998"/>
        </pc:sldMkLst>
      </pc:sldChg>
      <pc:sldChg chg="addSp delSp modSp add mod ord modNotesTx">
        <pc:chgData name="Barbara Quarta" userId="c6da58d2-9e90-45a9-a369-518ad55aef04" providerId="ADAL" clId="{19EA36F2-AA96-46F6-81F5-1EAF4C2ED1BC}" dt="2024-01-17T15:40:06.550" v="535"/>
        <pc:sldMkLst>
          <pc:docMk/>
          <pc:sldMk cId="1559118433" sldId="999"/>
        </pc:sldMkLst>
      </pc:sldChg>
      <pc:sldChg chg="add del">
        <pc:chgData name="Barbara Quarta" userId="c6da58d2-9e90-45a9-a369-518ad55aef04" providerId="ADAL" clId="{19EA36F2-AA96-46F6-81F5-1EAF4C2ED1BC}" dt="2024-01-17T13:06:29.421" v="161" actId="47"/>
        <pc:sldMkLst>
          <pc:docMk/>
          <pc:sldMk cId="3243725909" sldId="999"/>
        </pc:sldMkLst>
      </pc:sldChg>
      <pc:sldMasterChg chg="addSldLayout delSldLayout">
        <pc:chgData name="Barbara Quarta" userId="c6da58d2-9e90-45a9-a369-518ad55aef04" providerId="ADAL" clId="{19EA36F2-AA96-46F6-81F5-1EAF4C2ED1BC}" dt="2024-01-17T13:38:56.746" v="527" actId="47"/>
        <pc:sldMasterMkLst>
          <pc:docMk/>
          <pc:sldMasterMk cId="3418338372" sldId="2147483660"/>
        </pc:sldMasterMkLst>
        <pc:sldLayoutChg chg="add del replId">
          <pc:chgData name="Barbara Quarta" userId="c6da58d2-9e90-45a9-a369-518ad55aef04" providerId="ADAL" clId="{19EA36F2-AA96-46F6-81F5-1EAF4C2ED1BC}" dt="2024-01-17T13:38:56.746" v="527" actId="47"/>
          <pc:sldLayoutMkLst>
            <pc:docMk/>
            <pc:sldMasterMk cId="3418338372" sldId="2147483660"/>
            <pc:sldLayoutMk cId="3137986521" sldId="2147483744"/>
          </pc:sldLayoutMkLst>
        </pc:sldLayoutChg>
        <pc:sldLayoutChg chg="add">
          <pc:chgData name="Barbara Quarta" userId="c6da58d2-9e90-45a9-a369-518ad55aef04" providerId="ADAL" clId="{19EA36F2-AA96-46F6-81F5-1EAF4C2ED1BC}" dt="2024-01-17T12:57:56.490" v="115" actId="27028"/>
          <pc:sldLayoutMkLst>
            <pc:docMk/>
            <pc:sldMasterMk cId="3418338372" sldId="2147483660"/>
            <pc:sldLayoutMk cId="1138769189" sldId="2147483745"/>
          </pc:sldLayoutMkLst>
        </pc:sldLayoutChg>
      </pc:sldMasterChg>
    </pc:docChg>
  </pc:docChgLst>
  <pc:docChgLst>
    <pc:chgData name="Eleni Chatzidaki" userId="466234e8-c3e8-4eb1-9e4e-5a98b71d549f" providerId="ADAL" clId="{EF785773-6BA8-4333-9278-63CE3D436693}"/>
    <pc:docChg chg="undo custSel addSld delSld modSld sldOrd">
      <pc:chgData name="Eleni Chatzidaki" userId="466234e8-c3e8-4eb1-9e4e-5a98b71d549f" providerId="ADAL" clId="{EF785773-6BA8-4333-9278-63CE3D436693}" dt="2025-04-02T16:51:00.478" v="6882" actId="1076"/>
      <pc:docMkLst>
        <pc:docMk/>
      </pc:docMkLst>
      <pc:sldChg chg="modNotesTx">
        <pc:chgData name="Eleni Chatzidaki" userId="466234e8-c3e8-4eb1-9e4e-5a98b71d549f" providerId="ADAL" clId="{EF785773-6BA8-4333-9278-63CE3D436693}" dt="2025-04-02T16:49:25.346" v="6857" actId="6549"/>
        <pc:sldMkLst>
          <pc:docMk/>
          <pc:sldMk cId="2215612825" sldId="950"/>
        </pc:sldMkLst>
      </pc:sldChg>
      <pc:sldChg chg="modSp mod modNotesTx">
        <pc:chgData name="Eleni Chatzidaki" userId="466234e8-c3e8-4eb1-9e4e-5a98b71d549f" providerId="ADAL" clId="{EF785773-6BA8-4333-9278-63CE3D436693}" dt="2025-04-02T16:49:17.784" v="6856" actId="6549"/>
        <pc:sldMkLst>
          <pc:docMk/>
          <pc:sldMk cId="1929262739" sldId="984"/>
        </pc:sldMkLst>
        <pc:spChg chg="mod">
          <ac:chgData name="Eleni Chatzidaki" userId="466234e8-c3e8-4eb1-9e4e-5a98b71d549f" providerId="ADAL" clId="{EF785773-6BA8-4333-9278-63CE3D436693}" dt="2025-04-02T10:45:38.581" v="445" actId="1076"/>
          <ac:spMkLst>
            <pc:docMk/>
            <pc:sldMk cId="1929262739" sldId="984"/>
            <ac:spMk id="4" creationId="{C3084542-0FED-899C-75C3-35C30B95CF05}"/>
          </ac:spMkLst>
        </pc:spChg>
        <pc:spChg chg="mod">
          <ac:chgData name="Eleni Chatzidaki" userId="466234e8-c3e8-4eb1-9e4e-5a98b71d549f" providerId="ADAL" clId="{EF785773-6BA8-4333-9278-63CE3D436693}" dt="2025-04-02T10:46:05.498" v="485" actId="1076"/>
          <ac:spMkLst>
            <pc:docMk/>
            <pc:sldMk cId="1929262739" sldId="984"/>
            <ac:spMk id="5" creationId="{7B2092CA-9EC0-F350-14A4-9A9B8742D82C}"/>
          </ac:spMkLst>
        </pc:spChg>
      </pc:sldChg>
      <pc:sldChg chg="modNotesTx">
        <pc:chgData name="Eleni Chatzidaki" userId="466234e8-c3e8-4eb1-9e4e-5a98b71d549f" providerId="ADAL" clId="{EF785773-6BA8-4333-9278-63CE3D436693}" dt="2025-04-02T16:49:38.128" v="6861" actId="6549"/>
        <pc:sldMkLst>
          <pc:docMk/>
          <pc:sldMk cId="2439910000" sldId="986"/>
        </pc:sldMkLst>
      </pc:sldChg>
      <pc:sldChg chg="modNotesTx">
        <pc:chgData name="Eleni Chatzidaki" userId="466234e8-c3e8-4eb1-9e4e-5a98b71d549f" providerId="ADAL" clId="{EF785773-6BA8-4333-9278-63CE3D436693}" dt="2025-04-02T16:49:35.497" v="6860" actId="6549"/>
        <pc:sldMkLst>
          <pc:docMk/>
          <pc:sldMk cId="3861139953" sldId="987"/>
        </pc:sldMkLst>
      </pc:sldChg>
      <pc:sldChg chg="addSp delSp modSp mod modNotesTx">
        <pc:chgData name="Eleni Chatzidaki" userId="466234e8-c3e8-4eb1-9e4e-5a98b71d549f" providerId="ADAL" clId="{EF785773-6BA8-4333-9278-63CE3D436693}" dt="2025-04-02T16:49:32.162" v="6859" actId="6549"/>
        <pc:sldMkLst>
          <pc:docMk/>
          <pc:sldMk cId="2458627004" sldId="997"/>
        </pc:sldMkLst>
        <pc:spChg chg="mod">
          <ac:chgData name="Eleni Chatzidaki" userId="466234e8-c3e8-4eb1-9e4e-5a98b71d549f" providerId="ADAL" clId="{EF785773-6BA8-4333-9278-63CE3D436693}" dt="2025-04-02T11:04:03.177" v="1006" actId="313"/>
          <ac:spMkLst>
            <pc:docMk/>
            <pc:sldMk cId="2458627004" sldId="997"/>
            <ac:spMk id="5" creationId="{963ED740-C8D7-C983-E9ED-F242CFEB433E}"/>
          </ac:spMkLst>
        </pc:spChg>
        <pc:spChg chg="mod">
          <ac:chgData name="Eleni Chatzidaki" userId="466234e8-c3e8-4eb1-9e4e-5a98b71d549f" providerId="ADAL" clId="{EF785773-6BA8-4333-9278-63CE3D436693}" dt="2025-04-02T11:04:24.195" v="1017" actId="1076"/>
          <ac:spMkLst>
            <pc:docMk/>
            <pc:sldMk cId="2458627004" sldId="997"/>
            <ac:spMk id="6" creationId="{DD54B611-16E6-73C6-8405-4B161313AFC6}"/>
          </ac:spMkLst>
        </pc:spChg>
        <pc:spChg chg="add del mod">
          <ac:chgData name="Eleni Chatzidaki" userId="466234e8-c3e8-4eb1-9e4e-5a98b71d549f" providerId="ADAL" clId="{EF785773-6BA8-4333-9278-63CE3D436693}" dt="2025-04-02T11:04:21.643" v="1016" actId="14100"/>
          <ac:spMkLst>
            <pc:docMk/>
            <pc:sldMk cId="2458627004" sldId="997"/>
            <ac:spMk id="7" creationId="{0477E366-2900-053E-B30E-3DE51CEB9EED}"/>
          </ac:spMkLst>
        </pc:spChg>
      </pc:sldChg>
      <pc:sldChg chg="modNotesTx">
        <pc:chgData name="Eleni Chatzidaki" userId="466234e8-c3e8-4eb1-9e4e-5a98b71d549f" providerId="ADAL" clId="{EF785773-6BA8-4333-9278-63CE3D436693}" dt="2025-04-02T16:49:28.074" v="6858" actId="6549"/>
        <pc:sldMkLst>
          <pc:docMk/>
          <pc:sldMk cId="60586694" sldId="1009"/>
        </pc:sldMkLst>
      </pc:sldChg>
      <pc:sldChg chg="modNotesTx">
        <pc:chgData name="Eleni Chatzidaki" userId="466234e8-c3e8-4eb1-9e4e-5a98b71d549f" providerId="ADAL" clId="{EF785773-6BA8-4333-9278-63CE3D436693}" dt="2025-04-02T16:50:16.833" v="6872" actId="6549"/>
        <pc:sldMkLst>
          <pc:docMk/>
          <pc:sldMk cId="3879245970" sldId="1033"/>
        </pc:sldMkLst>
      </pc:sldChg>
      <pc:sldChg chg="modNotesTx">
        <pc:chgData name="Eleni Chatzidaki" userId="466234e8-c3e8-4eb1-9e4e-5a98b71d549f" providerId="ADAL" clId="{EF785773-6BA8-4333-9278-63CE3D436693}" dt="2025-04-02T16:49:40.250" v="6862" actId="6549"/>
        <pc:sldMkLst>
          <pc:docMk/>
          <pc:sldMk cId="568291969" sldId="1034"/>
        </pc:sldMkLst>
      </pc:sldChg>
      <pc:sldChg chg="addSp delSp modSp mod modNotesTx">
        <pc:chgData name="Eleni Chatzidaki" userId="466234e8-c3e8-4eb1-9e4e-5a98b71d549f" providerId="ADAL" clId="{EF785773-6BA8-4333-9278-63CE3D436693}" dt="2025-04-02T16:49:45.673" v="6864" actId="6549"/>
        <pc:sldMkLst>
          <pc:docMk/>
          <pc:sldMk cId="3978812237" sldId="1036"/>
        </pc:sldMkLst>
        <pc:spChg chg="mod">
          <ac:chgData name="Eleni Chatzidaki" userId="466234e8-c3e8-4eb1-9e4e-5a98b71d549f" providerId="ADAL" clId="{EF785773-6BA8-4333-9278-63CE3D436693}" dt="2025-04-02T12:24:56.691" v="2543" actId="1076"/>
          <ac:spMkLst>
            <pc:docMk/>
            <pc:sldMk cId="3978812237" sldId="1036"/>
            <ac:spMk id="3" creationId="{96D533C5-A418-AA65-5CE6-993588B2B294}"/>
          </ac:spMkLst>
        </pc:spChg>
        <pc:picChg chg="add del mod">
          <ac:chgData name="Eleni Chatzidaki" userId="466234e8-c3e8-4eb1-9e4e-5a98b71d549f" providerId="ADAL" clId="{EF785773-6BA8-4333-9278-63CE3D436693}" dt="2025-04-02T12:35:04.069" v="2634" actId="478"/>
          <ac:picMkLst>
            <pc:docMk/>
            <pc:sldMk cId="3978812237" sldId="1036"/>
            <ac:picMk id="5" creationId="{8725E4C6-281E-5535-2417-CB7A3CC6887B}"/>
          </ac:picMkLst>
        </pc:picChg>
        <pc:picChg chg="add mod">
          <ac:chgData name="Eleni Chatzidaki" userId="466234e8-c3e8-4eb1-9e4e-5a98b71d549f" providerId="ADAL" clId="{EF785773-6BA8-4333-9278-63CE3D436693}" dt="2025-04-02T12:36:37.610" v="2647" actId="1076"/>
          <ac:picMkLst>
            <pc:docMk/>
            <pc:sldMk cId="3978812237" sldId="1036"/>
            <ac:picMk id="7" creationId="{83FAC33D-3F9B-C60F-1AC6-7E8EC72E7CBC}"/>
          </ac:picMkLst>
        </pc:picChg>
      </pc:sldChg>
      <pc:sldChg chg="del">
        <pc:chgData name="Eleni Chatzidaki" userId="466234e8-c3e8-4eb1-9e4e-5a98b71d549f" providerId="ADAL" clId="{EF785773-6BA8-4333-9278-63CE3D436693}" dt="2025-04-02T12:26:26.401" v="2552" actId="47"/>
        <pc:sldMkLst>
          <pc:docMk/>
          <pc:sldMk cId="3925154525" sldId="1040"/>
        </pc:sldMkLst>
      </pc:sldChg>
      <pc:sldChg chg="del">
        <pc:chgData name="Eleni Chatzidaki" userId="466234e8-c3e8-4eb1-9e4e-5a98b71d549f" providerId="ADAL" clId="{EF785773-6BA8-4333-9278-63CE3D436693}" dt="2025-04-02T12:29:42.431" v="2597" actId="47"/>
        <pc:sldMkLst>
          <pc:docMk/>
          <pc:sldMk cId="3641673589" sldId="1041"/>
        </pc:sldMkLst>
      </pc:sldChg>
      <pc:sldChg chg="del">
        <pc:chgData name="Eleni Chatzidaki" userId="466234e8-c3e8-4eb1-9e4e-5a98b71d549f" providerId="ADAL" clId="{EF785773-6BA8-4333-9278-63CE3D436693}" dt="2025-04-02T12:27:36.575" v="2562" actId="47"/>
        <pc:sldMkLst>
          <pc:docMk/>
          <pc:sldMk cId="245319340" sldId="1042"/>
        </pc:sldMkLst>
      </pc:sldChg>
      <pc:sldChg chg="modNotesTx">
        <pc:chgData name="Eleni Chatzidaki" userId="466234e8-c3e8-4eb1-9e4e-5a98b71d549f" providerId="ADAL" clId="{EF785773-6BA8-4333-9278-63CE3D436693}" dt="2025-04-02T16:49:53.833" v="6867" actId="6549"/>
        <pc:sldMkLst>
          <pc:docMk/>
          <pc:sldMk cId="1669906546" sldId="1044"/>
        </pc:sldMkLst>
      </pc:sldChg>
      <pc:sldChg chg="del ord">
        <pc:chgData name="Eleni Chatzidaki" userId="466234e8-c3e8-4eb1-9e4e-5a98b71d549f" providerId="ADAL" clId="{EF785773-6BA8-4333-9278-63CE3D436693}" dt="2025-04-02T16:07:44.589" v="5672" actId="47"/>
        <pc:sldMkLst>
          <pc:docMk/>
          <pc:sldMk cId="203233033" sldId="1045"/>
        </pc:sldMkLst>
      </pc:sldChg>
      <pc:sldChg chg="modNotesTx">
        <pc:chgData name="Eleni Chatzidaki" userId="466234e8-c3e8-4eb1-9e4e-5a98b71d549f" providerId="ADAL" clId="{EF785773-6BA8-4333-9278-63CE3D436693}" dt="2025-04-02T16:49:43.402" v="6863" actId="6549"/>
        <pc:sldMkLst>
          <pc:docMk/>
          <pc:sldMk cId="1066584713" sldId="1047"/>
        </pc:sldMkLst>
      </pc:sldChg>
      <pc:sldChg chg="del modNotesTx">
        <pc:chgData name="Eleni Chatzidaki" userId="466234e8-c3e8-4eb1-9e4e-5a98b71d549f" providerId="ADAL" clId="{EF785773-6BA8-4333-9278-63CE3D436693}" dt="2025-04-02T16:07:42.128" v="5671" actId="47"/>
        <pc:sldMkLst>
          <pc:docMk/>
          <pc:sldMk cId="1780120420" sldId="1048"/>
        </pc:sldMkLst>
      </pc:sldChg>
      <pc:sldChg chg="modSp mod modNotesTx">
        <pc:chgData name="Eleni Chatzidaki" userId="466234e8-c3e8-4eb1-9e4e-5a98b71d549f" providerId="ADAL" clId="{EF785773-6BA8-4333-9278-63CE3D436693}" dt="2025-04-02T16:49:57.066" v="6868" actId="6549"/>
        <pc:sldMkLst>
          <pc:docMk/>
          <pc:sldMk cId="254876694" sldId="1049"/>
        </pc:sldMkLst>
        <pc:spChg chg="mod">
          <ac:chgData name="Eleni Chatzidaki" userId="466234e8-c3e8-4eb1-9e4e-5a98b71d549f" providerId="ADAL" clId="{EF785773-6BA8-4333-9278-63CE3D436693}" dt="2025-04-02T12:44:23.346" v="2803"/>
          <ac:spMkLst>
            <pc:docMk/>
            <pc:sldMk cId="254876694" sldId="1049"/>
            <ac:spMk id="3" creationId="{7B9C2C9C-F329-5E59-0C79-5BC643902F77}"/>
          </ac:spMkLst>
        </pc:spChg>
      </pc:sldChg>
      <pc:sldChg chg="addSp delSp modSp del mod modNotesTx">
        <pc:chgData name="Eleni Chatzidaki" userId="466234e8-c3e8-4eb1-9e4e-5a98b71d549f" providerId="ADAL" clId="{EF785773-6BA8-4333-9278-63CE3D436693}" dt="2025-04-02T12:15:38.321" v="2362" actId="47"/>
        <pc:sldMkLst>
          <pc:docMk/>
          <pc:sldMk cId="1891758608" sldId="1050"/>
        </pc:sldMkLst>
        <pc:spChg chg="del mod ord">
          <ac:chgData name="Eleni Chatzidaki" userId="466234e8-c3e8-4eb1-9e4e-5a98b71d549f" providerId="ADAL" clId="{EF785773-6BA8-4333-9278-63CE3D436693}" dt="2025-04-02T12:15:32.549" v="2360" actId="478"/>
          <ac:spMkLst>
            <pc:docMk/>
            <pc:sldMk cId="1891758608" sldId="1050"/>
            <ac:spMk id="2" creationId="{314E4FAE-448C-6C15-E276-DF73C9D6D59D}"/>
          </ac:spMkLst>
        </pc:spChg>
        <pc:spChg chg="add mod">
          <ac:chgData name="Eleni Chatzidaki" userId="466234e8-c3e8-4eb1-9e4e-5a98b71d549f" providerId="ADAL" clId="{EF785773-6BA8-4333-9278-63CE3D436693}" dt="2025-04-02T12:15:11.343" v="2359" actId="14100"/>
          <ac:spMkLst>
            <pc:docMk/>
            <pc:sldMk cId="1891758608" sldId="1050"/>
            <ac:spMk id="7" creationId="{242F718E-3DC6-5FA4-396A-37C7FA0CE111}"/>
          </ac:spMkLst>
        </pc:spChg>
        <pc:spChg chg="add del mod">
          <ac:chgData name="Eleni Chatzidaki" userId="466234e8-c3e8-4eb1-9e4e-5a98b71d549f" providerId="ADAL" clId="{EF785773-6BA8-4333-9278-63CE3D436693}" dt="2025-04-02T12:15:34.059" v="2361" actId="478"/>
          <ac:spMkLst>
            <pc:docMk/>
            <pc:sldMk cId="1891758608" sldId="1050"/>
            <ac:spMk id="9" creationId="{607A3A17-7F1C-A5FF-20A5-34986BA20C9F}"/>
          </ac:spMkLst>
        </pc:spChg>
      </pc:sldChg>
      <pc:sldChg chg="modNotesTx">
        <pc:chgData name="Eleni Chatzidaki" userId="466234e8-c3e8-4eb1-9e4e-5a98b71d549f" providerId="ADAL" clId="{EF785773-6BA8-4333-9278-63CE3D436693}" dt="2025-04-02T16:50:00.248" v="6869" actId="6549"/>
        <pc:sldMkLst>
          <pc:docMk/>
          <pc:sldMk cId="4118010496" sldId="1051"/>
        </pc:sldMkLst>
      </pc:sldChg>
      <pc:sldChg chg="modSp mod modNotesTx">
        <pc:chgData name="Eleni Chatzidaki" userId="466234e8-c3e8-4eb1-9e4e-5a98b71d549f" providerId="ADAL" clId="{EF785773-6BA8-4333-9278-63CE3D436693}" dt="2025-04-02T16:51:00.478" v="6882" actId="1076"/>
        <pc:sldMkLst>
          <pc:docMk/>
          <pc:sldMk cId="4222617083" sldId="1052"/>
        </pc:sldMkLst>
        <pc:spChg chg="mod">
          <ac:chgData name="Eleni Chatzidaki" userId="466234e8-c3e8-4eb1-9e4e-5a98b71d549f" providerId="ADAL" clId="{EF785773-6BA8-4333-9278-63CE3D436693}" dt="2025-04-02T16:51:00.478" v="6882" actId="1076"/>
          <ac:spMkLst>
            <pc:docMk/>
            <pc:sldMk cId="4222617083" sldId="1052"/>
            <ac:spMk id="8" creationId="{514EC8FB-EC1F-BD7C-67B5-307FE3969A76}"/>
          </ac:spMkLst>
        </pc:spChg>
        <pc:graphicFrameChg chg="mod">
          <ac:chgData name="Eleni Chatzidaki" userId="466234e8-c3e8-4eb1-9e4e-5a98b71d549f" providerId="ADAL" clId="{EF785773-6BA8-4333-9278-63CE3D436693}" dt="2025-04-02T16:50:54.347" v="6880" actId="14100"/>
          <ac:graphicFrameMkLst>
            <pc:docMk/>
            <pc:sldMk cId="4222617083" sldId="1052"/>
            <ac:graphicFrameMk id="4" creationId="{98CB1266-CB1F-BF6D-95F1-913C07CC3D90}"/>
          </ac:graphicFrameMkLst>
        </pc:graphicFrameChg>
        <pc:picChg chg="mod">
          <ac:chgData name="Eleni Chatzidaki" userId="466234e8-c3e8-4eb1-9e4e-5a98b71d549f" providerId="ADAL" clId="{EF785773-6BA8-4333-9278-63CE3D436693}" dt="2025-04-02T16:50:49.783" v="6878" actId="14100"/>
          <ac:picMkLst>
            <pc:docMk/>
            <pc:sldMk cId="4222617083" sldId="1052"/>
            <ac:picMk id="3" creationId="{ABEA66D9-F04B-AC06-3A78-78484A77E6B6}"/>
          </ac:picMkLst>
        </pc:picChg>
      </pc:sldChg>
      <pc:sldChg chg="add del ord modNotesTx">
        <pc:chgData name="Eleni Chatzidaki" userId="466234e8-c3e8-4eb1-9e4e-5a98b71d549f" providerId="ADAL" clId="{EF785773-6BA8-4333-9278-63CE3D436693}" dt="2025-04-02T16:50:06.859" v="6871" actId="6549"/>
        <pc:sldMkLst>
          <pc:docMk/>
          <pc:sldMk cId="1462604339" sldId="1054"/>
        </pc:sldMkLst>
      </pc:sldChg>
      <pc:sldChg chg="add del">
        <pc:chgData name="Eleni Chatzidaki" userId="466234e8-c3e8-4eb1-9e4e-5a98b71d549f" providerId="ADAL" clId="{EF785773-6BA8-4333-9278-63CE3D436693}" dt="2025-04-02T12:26:25.042" v="2551" actId="47"/>
        <pc:sldMkLst>
          <pc:docMk/>
          <pc:sldMk cId="1428630292" sldId="1055"/>
        </pc:sldMkLst>
      </pc:sldChg>
      <pc:sldChg chg="addSp modSp new mod modNotesTx">
        <pc:chgData name="Eleni Chatzidaki" userId="466234e8-c3e8-4eb1-9e4e-5a98b71d549f" providerId="ADAL" clId="{EF785773-6BA8-4333-9278-63CE3D436693}" dt="2025-04-02T16:49:48.609" v="6865" actId="6549"/>
        <pc:sldMkLst>
          <pc:docMk/>
          <pc:sldMk cId="144569767" sldId="1056"/>
        </pc:sldMkLst>
        <pc:spChg chg="mod">
          <ac:chgData name="Eleni Chatzidaki" userId="466234e8-c3e8-4eb1-9e4e-5a98b71d549f" providerId="ADAL" clId="{EF785773-6BA8-4333-9278-63CE3D436693}" dt="2025-04-02T12:24:32.762" v="2538" actId="20577"/>
          <ac:spMkLst>
            <pc:docMk/>
            <pc:sldMk cId="144569767" sldId="1056"/>
            <ac:spMk id="2" creationId="{A315CB11-E409-E058-F415-D50117B4D6A0}"/>
          </ac:spMkLst>
        </pc:spChg>
        <pc:spChg chg="mod ord">
          <ac:chgData name="Eleni Chatzidaki" userId="466234e8-c3e8-4eb1-9e4e-5a98b71d549f" providerId="ADAL" clId="{EF785773-6BA8-4333-9278-63CE3D436693}" dt="2025-04-02T13:20:42.410" v="3037" actId="113"/>
          <ac:spMkLst>
            <pc:docMk/>
            <pc:sldMk cId="144569767" sldId="1056"/>
            <ac:spMk id="3" creationId="{B0855A0B-C107-993A-B805-2015D26D8B6B}"/>
          </ac:spMkLst>
        </pc:spChg>
        <pc:spChg chg="add mod">
          <ac:chgData name="Eleni Chatzidaki" userId="466234e8-c3e8-4eb1-9e4e-5a98b71d549f" providerId="ADAL" clId="{EF785773-6BA8-4333-9278-63CE3D436693}" dt="2025-04-02T12:22:43.472" v="2456" actId="1076"/>
          <ac:spMkLst>
            <pc:docMk/>
            <pc:sldMk cId="144569767" sldId="1056"/>
            <ac:spMk id="4" creationId="{F587D272-C405-A55B-EAD2-D539E9254E5F}"/>
          </ac:spMkLst>
        </pc:spChg>
        <pc:spChg chg="add mod">
          <ac:chgData name="Eleni Chatzidaki" userId="466234e8-c3e8-4eb1-9e4e-5a98b71d549f" providerId="ADAL" clId="{EF785773-6BA8-4333-9278-63CE3D436693}" dt="2025-04-02T12:22:43.472" v="2456" actId="1076"/>
          <ac:spMkLst>
            <pc:docMk/>
            <pc:sldMk cId="144569767" sldId="1056"/>
            <ac:spMk id="5" creationId="{64E6C24A-928F-CC8C-5429-C4E24A9AB305}"/>
          </ac:spMkLst>
        </pc:spChg>
        <pc:spChg chg="add mod">
          <ac:chgData name="Eleni Chatzidaki" userId="466234e8-c3e8-4eb1-9e4e-5a98b71d549f" providerId="ADAL" clId="{EF785773-6BA8-4333-9278-63CE3D436693}" dt="2025-04-02T12:23:55.228" v="2507" actId="1076"/>
          <ac:spMkLst>
            <pc:docMk/>
            <pc:sldMk cId="144569767" sldId="1056"/>
            <ac:spMk id="6" creationId="{39A48F7B-641C-5D32-2B38-2B39FBFB476A}"/>
          </ac:spMkLst>
        </pc:spChg>
        <pc:spChg chg="add mod">
          <ac:chgData name="Eleni Chatzidaki" userId="466234e8-c3e8-4eb1-9e4e-5a98b71d549f" providerId="ADAL" clId="{EF785773-6BA8-4333-9278-63CE3D436693}" dt="2025-04-02T13:20:46.027" v="3038" actId="113"/>
          <ac:spMkLst>
            <pc:docMk/>
            <pc:sldMk cId="144569767" sldId="1056"/>
            <ac:spMk id="7" creationId="{E8631B90-7159-67F9-7D05-A5646C4ED725}"/>
          </ac:spMkLst>
        </pc:spChg>
        <pc:spChg chg="add mod">
          <ac:chgData name="Eleni Chatzidaki" userId="466234e8-c3e8-4eb1-9e4e-5a98b71d549f" providerId="ADAL" clId="{EF785773-6BA8-4333-9278-63CE3D436693}" dt="2025-04-02T12:17:34.198" v="2391" actId="1076"/>
          <ac:spMkLst>
            <pc:docMk/>
            <pc:sldMk cId="144569767" sldId="1056"/>
            <ac:spMk id="8" creationId="{D88FD02C-72BB-74F0-B8FC-C1ABE87E3A39}"/>
          </ac:spMkLst>
        </pc:spChg>
        <pc:spChg chg="add mod">
          <ac:chgData name="Eleni Chatzidaki" userId="466234e8-c3e8-4eb1-9e4e-5a98b71d549f" providerId="ADAL" clId="{EF785773-6BA8-4333-9278-63CE3D436693}" dt="2025-04-02T13:20:49.511" v="3039" actId="113"/>
          <ac:spMkLst>
            <pc:docMk/>
            <pc:sldMk cId="144569767" sldId="1056"/>
            <ac:spMk id="9" creationId="{93FB374F-7F68-8ABA-7EEC-BFA89A82EDE2}"/>
          </ac:spMkLst>
        </pc:spChg>
        <pc:spChg chg="add mod">
          <ac:chgData name="Eleni Chatzidaki" userId="466234e8-c3e8-4eb1-9e4e-5a98b71d549f" providerId="ADAL" clId="{EF785773-6BA8-4333-9278-63CE3D436693}" dt="2025-04-02T13:20:57.479" v="3042" actId="1076"/>
          <ac:spMkLst>
            <pc:docMk/>
            <pc:sldMk cId="144569767" sldId="1056"/>
            <ac:spMk id="10" creationId="{6714459C-A38E-B068-006B-A6FD77CE66BD}"/>
          </ac:spMkLst>
        </pc:spChg>
        <pc:spChg chg="add mod">
          <ac:chgData name="Eleni Chatzidaki" userId="466234e8-c3e8-4eb1-9e4e-5a98b71d549f" providerId="ADAL" clId="{EF785773-6BA8-4333-9278-63CE3D436693}" dt="2025-04-02T13:21:01.147" v="3043" actId="255"/>
          <ac:spMkLst>
            <pc:docMk/>
            <pc:sldMk cId="144569767" sldId="1056"/>
            <ac:spMk id="11" creationId="{B9EB59D8-82C3-C2A5-E68C-2708E7FA577F}"/>
          </ac:spMkLst>
        </pc:spChg>
        <pc:spChg chg="add mod">
          <ac:chgData name="Eleni Chatzidaki" userId="466234e8-c3e8-4eb1-9e4e-5a98b71d549f" providerId="ADAL" clId="{EF785773-6BA8-4333-9278-63CE3D436693}" dt="2025-04-02T13:21:09.779" v="3045" actId="1076"/>
          <ac:spMkLst>
            <pc:docMk/>
            <pc:sldMk cId="144569767" sldId="1056"/>
            <ac:spMk id="12" creationId="{0DC24C20-BBBC-5BBA-CD45-83C10F0D51F2}"/>
          </ac:spMkLst>
        </pc:spChg>
      </pc:sldChg>
      <pc:sldChg chg="addSp delSp modSp new mod ord modNotesTx">
        <pc:chgData name="Eleni Chatzidaki" userId="466234e8-c3e8-4eb1-9e4e-5a98b71d549f" providerId="ADAL" clId="{EF785773-6BA8-4333-9278-63CE3D436693}" dt="2025-04-02T16:49:51.618" v="6866" actId="6549"/>
        <pc:sldMkLst>
          <pc:docMk/>
          <pc:sldMk cId="2549547753" sldId="1057"/>
        </pc:sldMkLst>
        <pc:spChg chg="mod">
          <ac:chgData name="Eleni Chatzidaki" userId="466234e8-c3e8-4eb1-9e4e-5a98b71d549f" providerId="ADAL" clId="{EF785773-6BA8-4333-9278-63CE3D436693}" dt="2025-04-02T12:38:25.358" v="2717" actId="20577"/>
          <ac:spMkLst>
            <pc:docMk/>
            <pc:sldMk cId="2549547753" sldId="1057"/>
            <ac:spMk id="2" creationId="{ADE13C0C-F7DB-2D55-8098-DA63818D7BD2}"/>
          </ac:spMkLst>
        </pc:spChg>
        <pc:spChg chg="del">
          <ac:chgData name="Eleni Chatzidaki" userId="466234e8-c3e8-4eb1-9e4e-5a98b71d549f" providerId="ADAL" clId="{EF785773-6BA8-4333-9278-63CE3D436693}" dt="2025-04-02T12:27:07.241" v="2557" actId="478"/>
          <ac:spMkLst>
            <pc:docMk/>
            <pc:sldMk cId="2549547753" sldId="1057"/>
            <ac:spMk id="3" creationId="{1F3C3ADF-BBB1-9C01-D446-4D4D8728A4C9}"/>
          </ac:spMkLst>
        </pc:spChg>
        <pc:spChg chg="add mod">
          <ac:chgData name="Eleni Chatzidaki" userId="466234e8-c3e8-4eb1-9e4e-5a98b71d549f" providerId="ADAL" clId="{EF785773-6BA8-4333-9278-63CE3D436693}" dt="2025-04-02T12:38:34.500" v="2720" actId="14100"/>
          <ac:spMkLst>
            <pc:docMk/>
            <pc:sldMk cId="2549547753" sldId="1057"/>
            <ac:spMk id="4" creationId="{F3E2D496-D86F-7C1C-6D44-778C9D876F61}"/>
          </ac:spMkLst>
        </pc:spChg>
        <pc:spChg chg="add del mod">
          <ac:chgData name="Eleni Chatzidaki" userId="466234e8-c3e8-4eb1-9e4e-5a98b71d549f" providerId="ADAL" clId="{EF785773-6BA8-4333-9278-63CE3D436693}" dt="2025-04-02T12:37:32.933" v="2698" actId="478"/>
          <ac:spMkLst>
            <pc:docMk/>
            <pc:sldMk cId="2549547753" sldId="1057"/>
            <ac:spMk id="5" creationId="{086E31F4-C1E9-2D80-A924-368D8A0F473C}"/>
          </ac:spMkLst>
        </pc:spChg>
        <pc:spChg chg="add del mod">
          <ac:chgData name="Eleni Chatzidaki" userId="466234e8-c3e8-4eb1-9e4e-5a98b71d549f" providerId="ADAL" clId="{EF785773-6BA8-4333-9278-63CE3D436693}" dt="2025-04-02T12:38:28.023" v="2718" actId="478"/>
          <ac:spMkLst>
            <pc:docMk/>
            <pc:sldMk cId="2549547753" sldId="1057"/>
            <ac:spMk id="6" creationId="{6CC643DA-D719-14DB-CA99-DCC2922054BF}"/>
          </ac:spMkLst>
        </pc:spChg>
        <pc:spChg chg="add del mod">
          <ac:chgData name="Eleni Chatzidaki" userId="466234e8-c3e8-4eb1-9e4e-5a98b71d549f" providerId="ADAL" clId="{EF785773-6BA8-4333-9278-63CE3D436693}" dt="2025-04-02T12:37:31.256" v="2697" actId="478"/>
          <ac:spMkLst>
            <pc:docMk/>
            <pc:sldMk cId="2549547753" sldId="1057"/>
            <ac:spMk id="7" creationId="{A6A1156B-93E7-DCF4-5FE2-96494FFC23F7}"/>
          </ac:spMkLst>
        </pc:spChg>
        <pc:picChg chg="add mod">
          <ac:chgData name="Eleni Chatzidaki" userId="466234e8-c3e8-4eb1-9e4e-5a98b71d549f" providerId="ADAL" clId="{EF785773-6BA8-4333-9278-63CE3D436693}" dt="2025-04-02T12:39:14.565" v="2731" actId="1076"/>
          <ac:picMkLst>
            <pc:docMk/>
            <pc:sldMk cId="2549547753" sldId="1057"/>
            <ac:picMk id="9" creationId="{6EDDBAC6-523E-35EA-225D-547D40187BB8}"/>
          </ac:picMkLst>
        </pc:picChg>
        <pc:picChg chg="add mod">
          <ac:chgData name="Eleni Chatzidaki" userId="466234e8-c3e8-4eb1-9e4e-5a98b71d549f" providerId="ADAL" clId="{EF785773-6BA8-4333-9278-63CE3D436693}" dt="2025-04-02T12:39:21.376" v="2732" actId="1076"/>
          <ac:picMkLst>
            <pc:docMk/>
            <pc:sldMk cId="2549547753" sldId="1057"/>
            <ac:picMk id="11" creationId="{80DB05C9-E519-3E06-7D47-DDA0EFDCBD02}"/>
          </ac:picMkLst>
        </pc:picChg>
        <pc:picChg chg="add mod">
          <ac:chgData name="Eleni Chatzidaki" userId="466234e8-c3e8-4eb1-9e4e-5a98b71d549f" providerId="ADAL" clId="{EF785773-6BA8-4333-9278-63CE3D436693}" dt="2025-04-02T12:39:26.265" v="2734" actId="1076"/>
          <ac:picMkLst>
            <pc:docMk/>
            <pc:sldMk cId="2549547753" sldId="1057"/>
            <ac:picMk id="13" creationId="{FB46D8E0-9F9C-0DC9-37BF-298B39540769}"/>
          </ac:picMkLst>
        </pc:picChg>
      </pc:sldChg>
      <pc:sldChg chg="delSp add del mod">
        <pc:chgData name="Eleni Chatzidaki" userId="466234e8-c3e8-4eb1-9e4e-5a98b71d549f" providerId="ADAL" clId="{EF785773-6BA8-4333-9278-63CE3D436693}" dt="2025-04-02T12:40:59.094" v="2780" actId="47"/>
        <pc:sldMkLst>
          <pc:docMk/>
          <pc:sldMk cId="442253131" sldId="1058"/>
        </pc:sldMkLst>
        <pc:picChg chg="del">
          <ac:chgData name="Eleni Chatzidaki" userId="466234e8-c3e8-4eb1-9e4e-5a98b71d549f" providerId="ADAL" clId="{EF785773-6BA8-4333-9278-63CE3D436693}" dt="2025-04-02T12:37:26.765" v="2696" actId="478"/>
          <ac:picMkLst>
            <pc:docMk/>
            <pc:sldMk cId="442253131" sldId="1058"/>
            <ac:picMk id="9" creationId="{9AC9C1D1-2F55-C8FE-89B0-4A32025572B7}"/>
          </ac:picMkLst>
        </pc:picChg>
      </pc:sldChg>
      <pc:sldChg chg="addSp delSp modSp add del mod">
        <pc:chgData name="Eleni Chatzidaki" userId="466234e8-c3e8-4eb1-9e4e-5a98b71d549f" providerId="ADAL" clId="{EF785773-6BA8-4333-9278-63CE3D436693}" dt="2025-04-02T12:36:39.310" v="2648" actId="47"/>
        <pc:sldMkLst>
          <pc:docMk/>
          <pc:sldMk cId="2790529520" sldId="1059"/>
        </pc:sldMkLst>
        <pc:picChg chg="add del mod">
          <ac:chgData name="Eleni Chatzidaki" userId="466234e8-c3e8-4eb1-9e4e-5a98b71d549f" providerId="ADAL" clId="{EF785773-6BA8-4333-9278-63CE3D436693}" dt="2025-04-02T12:36:30.894" v="2645" actId="478"/>
          <ac:picMkLst>
            <pc:docMk/>
            <pc:sldMk cId="2790529520" sldId="1059"/>
            <ac:picMk id="5" creationId="{EFA5E055-0701-4DEF-2482-3FC14C76775C}"/>
          </ac:picMkLst>
        </pc:picChg>
        <pc:picChg chg="del">
          <ac:chgData name="Eleni Chatzidaki" userId="466234e8-c3e8-4eb1-9e4e-5a98b71d549f" providerId="ADAL" clId="{EF785773-6BA8-4333-9278-63CE3D436693}" dt="2025-04-02T12:36:22.405" v="2639" actId="478"/>
          <ac:picMkLst>
            <pc:docMk/>
            <pc:sldMk cId="2790529520" sldId="1059"/>
            <ac:picMk id="7" creationId="{D2243B96-F8D8-361F-02CE-3F528196D041}"/>
          </ac:picMkLst>
        </pc:picChg>
      </pc:sldChg>
    </pc:docChg>
  </pc:docChgLst>
  <pc:docChgLst>
    <pc:chgData name="Ioana Caraghiozov" userId="c14157dc-f5e3-4694-9055-c95a3601fd8c" providerId="ADAL" clId="{9C10E3A3-B19F-406D-932E-15C19FEE69BA}"/>
    <pc:docChg chg="undo redo custSel addSld modSld sldOrd">
      <pc:chgData name="Ioana Caraghiozov" userId="c14157dc-f5e3-4694-9055-c95a3601fd8c" providerId="ADAL" clId="{9C10E3A3-B19F-406D-932E-15C19FEE69BA}" dt="2024-02-29T16:00:47.424" v="1964" actId="1076"/>
      <pc:docMkLst>
        <pc:docMk/>
      </pc:docMkLst>
      <pc:sldChg chg="modSp mod">
        <pc:chgData name="Ioana Caraghiozov" userId="c14157dc-f5e3-4694-9055-c95a3601fd8c" providerId="ADAL" clId="{9C10E3A3-B19F-406D-932E-15C19FEE69BA}" dt="2024-02-22T09:29:58.186" v="5" actId="20577"/>
        <pc:sldMkLst>
          <pc:docMk/>
          <pc:sldMk cId="1929262739" sldId="984"/>
        </pc:sldMkLst>
      </pc:sldChg>
      <pc:sldChg chg="modSp mod ord modShow">
        <pc:chgData name="Ioana Caraghiozov" userId="c14157dc-f5e3-4694-9055-c95a3601fd8c" providerId="ADAL" clId="{9C10E3A3-B19F-406D-932E-15C19FEE69BA}" dt="2024-02-29T14:04:54.071" v="1602"/>
        <pc:sldMkLst>
          <pc:docMk/>
          <pc:sldMk cId="4248597132" sldId="991"/>
        </pc:sldMkLst>
      </pc:sldChg>
      <pc:sldChg chg="addSp delSp modSp mod">
        <pc:chgData name="Ioana Caraghiozov" userId="c14157dc-f5e3-4694-9055-c95a3601fd8c" providerId="ADAL" clId="{9C10E3A3-B19F-406D-932E-15C19FEE69BA}" dt="2024-02-29T14:05:12.482" v="1608" actId="6549"/>
        <pc:sldMkLst>
          <pc:docMk/>
          <pc:sldMk cId="151962068" sldId="993"/>
        </pc:sldMkLst>
      </pc:sldChg>
      <pc:sldChg chg="addSp delSp modSp mod ord">
        <pc:chgData name="Ioana Caraghiozov" userId="c14157dc-f5e3-4694-9055-c95a3601fd8c" providerId="ADAL" clId="{9C10E3A3-B19F-406D-932E-15C19FEE69BA}" dt="2024-02-29T15:44:03.046" v="1614" actId="478"/>
        <pc:sldMkLst>
          <pc:docMk/>
          <pc:sldMk cId="2985468184" sldId="996"/>
        </pc:sldMkLst>
      </pc:sldChg>
      <pc:sldChg chg="addSp delSp modSp mod">
        <pc:chgData name="Ioana Caraghiozov" userId="c14157dc-f5e3-4694-9055-c95a3601fd8c" providerId="ADAL" clId="{9C10E3A3-B19F-406D-932E-15C19FEE69BA}" dt="2024-02-22T11:11:21.587" v="1531" actId="20577"/>
        <pc:sldMkLst>
          <pc:docMk/>
          <pc:sldMk cId="2458627004" sldId="997"/>
        </pc:sldMkLst>
      </pc:sldChg>
      <pc:sldChg chg="addSp delSp modSp mod">
        <pc:chgData name="Ioana Caraghiozov" userId="c14157dc-f5e3-4694-9055-c95a3601fd8c" providerId="ADAL" clId="{9C10E3A3-B19F-406D-932E-15C19FEE69BA}" dt="2024-02-22T10:26:55.224" v="1468" actId="1076"/>
        <pc:sldMkLst>
          <pc:docMk/>
          <pc:sldMk cId="4103378783" sldId="1004"/>
        </pc:sldMkLst>
      </pc:sldChg>
      <pc:sldChg chg="mod ord modShow">
        <pc:chgData name="Ioana Caraghiozov" userId="c14157dc-f5e3-4694-9055-c95a3601fd8c" providerId="ADAL" clId="{9C10E3A3-B19F-406D-932E-15C19FEE69BA}" dt="2024-02-29T14:10:41.674" v="1610"/>
        <pc:sldMkLst>
          <pc:docMk/>
          <pc:sldMk cId="4078964524" sldId="1008"/>
        </pc:sldMkLst>
      </pc:sldChg>
      <pc:sldChg chg="addSp delSp modSp mod ord modNotesTx">
        <pc:chgData name="Ioana Caraghiozov" userId="c14157dc-f5e3-4694-9055-c95a3601fd8c" providerId="ADAL" clId="{9C10E3A3-B19F-406D-932E-15C19FEE69BA}" dt="2024-02-22T11:10:38.813" v="1527" actId="20577"/>
        <pc:sldMkLst>
          <pc:docMk/>
          <pc:sldMk cId="60586694" sldId="1009"/>
        </pc:sldMkLst>
      </pc:sldChg>
      <pc:sldChg chg="addSp delSp modSp add mod">
        <pc:chgData name="Ioana Caraghiozov" userId="c14157dc-f5e3-4694-9055-c95a3601fd8c" providerId="ADAL" clId="{9C10E3A3-B19F-406D-932E-15C19FEE69BA}" dt="2024-02-29T16:00:47.424" v="1964" actId="1076"/>
        <pc:sldMkLst>
          <pc:docMk/>
          <pc:sldMk cId="789010944" sldId="1013"/>
        </pc:sldMkLst>
      </pc:sldChg>
      <pc:sldChg chg="modSp">
        <pc:chgData name="Ioana Caraghiozov" userId="c14157dc-f5e3-4694-9055-c95a3601fd8c" providerId="ADAL" clId="{9C10E3A3-B19F-406D-932E-15C19FEE69BA}" dt="2024-02-29T14:00:40.419" v="1600" actId="2085"/>
        <pc:sldMkLst>
          <pc:docMk/>
          <pc:sldMk cId="1571572519" sldId="1014"/>
        </pc:sldMkLst>
      </pc:sldChg>
    </pc:docChg>
  </pc:docChgLst>
  <pc:docChgLst>
    <pc:chgData name="Barbara Quarta" userId="c6da58d2-9e90-45a9-a369-518ad55aef04" providerId="ADAL" clId="{A2EE23D7-B0C0-4A81-B915-2536A317D1F3}"/>
    <pc:docChg chg="custSel addSld delSld modSld sldOrd">
      <pc:chgData name="Barbara Quarta" userId="c6da58d2-9e90-45a9-a369-518ad55aef04" providerId="ADAL" clId="{A2EE23D7-B0C0-4A81-B915-2536A317D1F3}" dt="2024-02-08T10:28:50.707" v="332" actId="20577"/>
      <pc:docMkLst>
        <pc:docMk/>
      </pc:docMkLst>
      <pc:sldChg chg="modSp add del mod">
        <pc:chgData name="Barbara Quarta" userId="c6da58d2-9e90-45a9-a369-518ad55aef04" providerId="ADAL" clId="{A2EE23D7-B0C0-4A81-B915-2536A317D1F3}" dt="2024-02-08T10:24:07.123" v="214" actId="47"/>
        <pc:sldMkLst>
          <pc:docMk/>
          <pc:sldMk cId="2221637884" sldId="889"/>
        </pc:sldMkLst>
      </pc:sldChg>
      <pc:sldChg chg="add del">
        <pc:chgData name="Barbara Quarta" userId="c6da58d2-9e90-45a9-a369-518ad55aef04" providerId="ADAL" clId="{A2EE23D7-B0C0-4A81-B915-2536A317D1F3}" dt="2024-02-08T10:22:32.054" v="193" actId="47"/>
        <pc:sldMkLst>
          <pc:docMk/>
          <pc:sldMk cId="3296123283" sldId="899"/>
        </pc:sldMkLst>
      </pc:sldChg>
      <pc:sldChg chg="add del">
        <pc:chgData name="Barbara Quarta" userId="c6da58d2-9e90-45a9-a369-518ad55aef04" providerId="ADAL" clId="{A2EE23D7-B0C0-4A81-B915-2536A317D1F3}" dt="2024-02-08T10:23:32.341" v="195" actId="47"/>
        <pc:sldMkLst>
          <pc:docMk/>
          <pc:sldMk cId="2834404724" sldId="901"/>
        </pc:sldMkLst>
      </pc:sldChg>
      <pc:sldChg chg="modSp mod">
        <pc:chgData name="Barbara Quarta" userId="c6da58d2-9e90-45a9-a369-518ad55aef04" providerId="ADAL" clId="{A2EE23D7-B0C0-4A81-B915-2536A317D1F3}" dt="2024-02-08T10:15:54.447" v="140" actId="20577"/>
        <pc:sldMkLst>
          <pc:docMk/>
          <pc:sldMk cId="1929262739" sldId="984"/>
        </pc:sldMkLst>
      </pc:sldChg>
      <pc:sldChg chg="del">
        <pc:chgData name="Barbara Quarta" userId="c6da58d2-9e90-45a9-a369-518ad55aef04" providerId="ADAL" clId="{A2EE23D7-B0C0-4A81-B915-2536A317D1F3}" dt="2024-02-08T10:24:39.330" v="215" actId="47"/>
        <pc:sldMkLst>
          <pc:docMk/>
          <pc:sldMk cId="1559118433" sldId="999"/>
        </pc:sldMkLst>
      </pc:sldChg>
      <pc:sldChg chg="modSp new del mod">
        <pc:chgData name="Barbara Quarta" userId="c6da58d2-9e90-45a9-a369-518ad55aef04" providerId="ADAL" clId="{A2EE23D7-B0C0-4A81-B915-2536A317D1F3}" dt="2024-02-08T10:26:12.071" v="275" actId="47"/>
        <pc:sldMkLst>
          <pc:docMk/>
          <pc:sldMk cId="2513445433" sldId="1000"/>
        </pc:sldMkLst>
      </pc:sldChg>
      <pc:sldChg chg="new del">
        <pc:chgData name="Barbara Quarta" userId="c6da58d2-9e90-45a9-a369-518ad55aef04" providerId="ADAL" clId="{A2EE23D7-B0C0-4A81-B915-2536A317D1F3}" dt="2024-02-08T10:23:46.578" v="197" actId="47"/>
        <pc:sldMkLst>
          <pc:docMk/>
          <pc:sldMk cId="841708343" sldId="1001"/>
        </pc:sldMkLst>
      </pc:sldChg>
      <pc:sldChg chg="modSp new del mod">
        <pc:chgData name="Barbara Quarta" userId="c6da58d2-9e90-45a9-a369-518ad55aef04" providerId="ADAL" clId="{A2EE23D7-B0C0-4A81-B915-2536A317D1F3}" dt="2024-02-08T10:25:17.701" v="235" actId="47"/>
        <pc:sldMkLst>
          <pc:docMk/>
          <pc:sldMk cId="3732910475" sldId="1001"/>
        </pc:sldMkLst>
      </pc:sldChg>
      <pc:sldChg chg="modSp new mod ord">
        <pc:chgData name="Barbara Quarta" userId="c6da58d2-9e90-45a9-a369-518ad55aef04" providerId="ADAL" clId="{A2EE23D7-B0C0-4A81-B915-2536A317D1F3}" dt="2024-02-08T10:25:42.481" v="252" actId="113"/>
        <pc:sldMkLst>
          <pc:docMk/>
          <pc:sldMk cId="3158142109" sldId="1002"/>
        </pc:sldMkLst>
      </pc:sldChg>
      <pc:sldChg chg="modSp add mod">
        <pc:chgData name="Barbara Quarta" userId="c6da58d2-9e90-45a9-a369-518ad55aef04" providerId="ADAL" clId="{A2EE23D7-B0C0-4A81-B915-2536A317D1F3}" dt="2024-02-08T10:26:09.688" v="274"/>
        <pc:sldMkLst>
          <pc:docMk/>
          <pc:sldMk cId="3726258308" sldId="1003"/>
        </pc:sldMkLst>
      </pc:sldChg>
      <pc:sldChg chg="addSp delSp modSp add mod">
        <pc:chgData name="Barbara Quarta" userId="c6da58d2-9e90-45a9-a369-518ad55aef04" providerId="ADAL" clId="{A2EE23D7-B0C0-4A81-B915-2536A317D1F3}" dt="2024-02-08T10:28:13.013" v="314"/>
        <pc:sldMkLst>
          <pc:docMk/>
          <pc:sldMk cId="4103378783" sldId="1004"/>
        </pc:sldMkLst>
      </pc:sldChg>
      <pc:sldChg chg="add del">
        <pc:chgData name="Barbara Quarta" userId="c6da58d2-9e90-45a9-a369-518ad55aef04" providerId="ADAL" clId="{A2EE23D7-B0C0-4A81-B915-2536A317D1F3}" dt="2024-02-08T10:27:52.687" v="312"/>
        <pc:sldMkLst>
          <pc:docMk/>
          <pc:sldMk cId="760212043" sldId="1005"/>
        </pc:sldMkLst>
      </pc:sldChg>
      <pc:sldChg chg="modSp new mod">
        <pc:chgData name="Barbara Quarta" userId="c6da58d2-9e90-45a9-a369-518ad55aef04" providerId="ADAL" clId="{A2EE23D7-B0C0-4A81-B915-2536A317D1F3}" dt="2024-02-08T10:28:50.707" v="332" actId="20577"/>
        <pc:sldMkLst>
          <pc:docMk/>
          <pc:sldMk cId="877266332" sldId="1005"/>
        </pc:sldMkLst>
      </pc:sldChg>
      <pc:sldMasterChg chg="delSldLayout">
        <pc:chgData name="Barbara Quarta" userId="c6da58d2-9e90-45a9-a369-518ad55aef04" providerId="ADAL" clId="{A2EE23D7-B0C0-4A81-B915-2536A317D1F3}" dt="2024-02-08T10:26:12.071" v="275" actId="47"/>
        <pc:sldMasterMkLst>
          <pc:docMk/>
          <pc:sldMasterMk cId="211090487" sldId="2147483721"/>
        </pc:sldMasterMkLst>
        <pc:sldLayoutChg chg="del">
          <pc:chgData name="Barbara Quarta" userId="c6da58d2-9e90-45a9-a369-518ad55aef04" providerId="ADAL" clId="{A2EE23D7-B0C0-4A81-B915-2536A317D1F3}" dt="2024-02-08T10:26:12.071" v="275" actId="47"/>
          <pc:sldLayoutMkLst>
            <pc:docMk/>
            <pc:sldMasterMk cId="211090487" sldId="2147483721"/>
            <pc:sldLayoutMk cId="3895185166" sldId="214748374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001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8368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4-4149-B851-5B195F484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485AA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4-4149-B851-5B195F4845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56C4C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24-4149-B851-5B195F48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291536"/>
        <c:axId val="330442832"/>
      </c:barChart>
      <c:catAx>
        <c:axId val="32229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001"/>
          </a:p>
        </c:txPr>
        <c:crossAx val="330442832"/>
        <c:crosses val="autoZero"/>
        <c:auto val="1"/>
        <c:lblAlgn val="ctr"/>
        <c:lblOffset val="100"/>
        <c:noMultiLvlLbl val="0"/>
      </c:catAx>
      <c:valAx>
        <c:axId val="33044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001"/>
          </a:p>
        </c:txPr>
        <c:crossAx val="32229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001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001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001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D836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23F-4E19-B6B2-AA724051D380}"/>
              </c:ext>
            </c:extLst>
          </c:dPt>
          <c:dPt>
            <c:idx val="1"/>
            <c:bubble3D val="0"/>
            <c:spPr>
              <a:solidFill>
                <a:srgbClr val="485A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F-4E19-B6B2-AA724051D380}"/>
              </c:ext>
            </c:extLst>
          </c:dPt>
          <c:dPt>
            <c:idx val="2"/>
            <c:bubble3D val="0"/>
            <c:spPr>
              <a:solidFill>
                <a:srgbClr val="56C4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23F-4E19-B6B2-AA724051D380}"/>
              </c:ext>
            </c:extLst>
          </c:dPt>
          <c:dPt>
            <c:idx val="3"/>
            <c:bubble3D val="0"/>
            <c:spPr>
              <a:solidFill>
                <a:srgbClr val="E6BC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23F-4E19-B6B2-AA724051D38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4-4149-B851-5B195F484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48-4B9D-9D1A-B463C6CF7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48-4B9D-9D1A-B463C6CF7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48-4B9D-9D1A-B463C6CF7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48-4B9D-9D1A-B463C6CF7D7D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4-4149-B851-5B195F4845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48-4B9D-9D1A-B463C6CF7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F48-4B9D-9D1A-B463C6CF7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F48-4B9D-9D1A-B463C6CF7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F48-4B9D-9D1A-B463C6CF7D7D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24-4149-B851-5B195F48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001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001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BE68D-180A-4992-8015-6E7852D3D7A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928C431E-34A4-49A8-9FF9-7B97644DF41B}">
      <dgm:prSet phldrT="[Text]" custT="1"/>
      <dgm:spPr/>
      <dgm:t>
        <a:bodyPr/>
        <a:lstStyle/>
        <a:p>
          <a:r>
            <a:rPr lang="en-US" sz="2000"/>
            <a:t>Oct 2023</a:t>
          </a:r>
          <a:endParaRPr lang="LID4096" sz="2000"/>
        </a:p>
      </dgm:t>
    </dgm:pt>
    <dgm:pt modelId="{A9FE4016-7A2B-4AF8-9BE3-AD42B4B329DD}" type="parTrans" cxnId="{FBF59846-80A3-4003-A55E-E496CA98628E}">
      <dgm:prSet/>
      <dgm:spPr/>
      <dgm:t>
        <a:bodyPr/>
        <a:lstStyle/>
        <a:p>
          <a:endParaRPr lang="LID4096" sz="1400"/>
        </a:p>
      </dgm:t>
    </dgm:pt>
    <dgm:pt modelId="{7A319BA0-90F7-40C4-AA1B-E48DAD5D92E5}" type="sibTrans" cxnId="{FBF59846-80A3-4003-A55E-E496CA98628E}">
      <dgm:prSet/>
      <dgm:spPr/>
      <dgm:t>
        <a:bodyPr/>
        <a:lstStyle/>
        <a:p>
          <a:endParaRPr lang="LID4096" sz="1400"/>
        </a:p>
      </dgm:t>
    </dgm:pt>
    <dgm:pt modelId="{91D8DB15-B414-4C87-9AE6-FEA6F5C7E4A5}">
      <dgm:prSet phldrT="[Text]" custT="1"/>
      <dgm:spPr/>
      <dgm:t>
        <a:bodyPr/>
        <a:lstStyle/>
        <a:p>
          <a:r>
            <a:rPr lang="en-GB" sz="2000"/>
            <a:t>May 2024</a:t>
          </a:r>
          <a:endParaRPr lang="LID4096" sz="2000"/>
        </a:p>
      </dgm:t>
    </dgm:pt>
    <dgm:pt modelId="{22C6B7A9-63FC-4BF7-B507-7540F28C9B43}" type="parTrans" cxnId="{AFB514BF-129F-49A3-B59E-A288A5FF58BB}">
      <dgm:prSet/>
      <dgm:spPr/>
      <dgm:t>
        <a:bodyPr/>
        <a:lstStyle/>
        <a:p>
          <a:endParaRPr lang="LID4096" sz="1400"/>
        </a:p>
      </dgm:t>
    </dgm:pt>
    <dgm:pt modelId="{28A17F16-60F2-4480-A7B2-0FA197E5E874}" type="sibTrans" cxnId="{AFB514BF-129F-49A3-B59E-A288A5FF58BB}">
      <dgm:prSet/>
      <dgm:spPr/>
      <dgm:t>
        <a:bodyPr/>
        <a:lstStyle/>
        <a:p>
          <a:endParaRPr lang="LID4096" sz="1400"/>
        </a:p>
      </dgm:t>
    </dgm:pt>
    <dgm:pt modelId="{5FB881FF-03F8-40CF-BC64-0FEF74B1FBD8}">
      <dgm:prSet phldrT="[Text]" custT="1"/>
      <dgm:spPr/>
      <dgm:t>
        <a:bodyPr/>
        <a:lstStyle/>
        <a:p>
          <a:r>
            <a:rPr lang="en-GB" sz="2000"/>
            <a:t>Reflection workshops / methodology refinement</a:t>
          </a:r>
          <a:endParaRPr lang="LID4096" sz="2000"/>
        </a:p>
      </dgm:t>
    </dgm:pt>
    <dgm:pt modelId="{0D8E9E27-13A2-4519-95A4-B97A55061666}" type="parTrans" cxnId="{8B775C6D-A31E-4423-8196-D8E613D3BD8B}">
      <dgm:prSet/>
      <dgm:spPr/>
      <dgm:t>
        <a:bodyPr/>
        <a:lstStyle/>
        <a:p>
          <a:endParaRPr lang="LID4096" sz="1400"/>
        </a:p>
      </dgm:t>
    </dgm:pt>
    <dgm:pt modelId="{1121DB12-73B8-4439-8BD9-110BE0ECD787}" type="sibTrans" cxnId="{8B775C6D-A31E-4423-8196-D8E613D3BD8B}">
      <dgm:prSet/>
      <dgm:spPr/>
      <dgm:t>
        <a:bodyPr/>
        <a:lstStyle/>
        <a:p>
          <a:endParaRPr lang="LID4096" sz="1400"/>
        </a:p>
      </dgm:t>
    </dgm:pt>
    <dgm:pt modelId="{02B17799-8968-4C72-87A0-4CE949988EC5}">
      <dgm:prSet custT="1"/>
      <dgm:spPr/>
      <dgm:t>
        <a:bodyPr/>
        <a:lstStyle/>
        <a:p>
          <a:r>
            <a:rPr lang="en-GB" sz="2000"/>
            <a:t>Oct 2024</a:t>
          </a:r>
          <a:endParaRPr lang="LID4096" sz="2000"/>
        </a:p>
      </dgm:t>
    </dgm:pt>
    <dgm:pt modelId="{CE900BC8-2FF1-4F57-965F-D251BBE7E05C}" type="parTrans" cxnId="{BFF566F8-9027-4346-8294-DE031D04FD91}">
      <dgm:prSet/>
      <dgm:spPr/>
      <dgm:t>
        <a:bodyPr/>
        <a:lstStyle/>
        <a:p>
          <a:endParaRPr lang="LID4096" sz="1400"/>
        </a:p>
      </dgm:t>
    </dgm:pt>
    <dgm:pt modelId="{22137742-ADD0-4752-A07C-4CC9C7BE96E2}" type="sibTrans" cxnId="{BFF566F8-9027-4346-8294-DE031D04FD91}">
      <dgm:prSet/>
      <dgm:spPr/>
      <dgm:t>
        <a:bodyPr/>
        <a:lstStyle/>
        <a:p>
          <a:endParaRPr lang="LID4096" sz="1400"/>
        </a:p>
      </dgm:t>
    </dgm:pt>
    <dgm:pt modelId="{915E591D-F712-4BC6-A176-6BF0589AC139}">
      <dgm:prSet custT="1"/>
      <dgm:spPr/>
      <dgm:t>
        <a:bodyPr/>
        <a:lstStyle/>
        <a:p>
          <a:r>
            <a:rPr lang="en-GB" sz="2000"/>
            <a:t>May 2025</a:t>
          </a:r>
          <a:endParaRPr lang="LID4096" sz="2000"/>
        </a:p>
      </dgm:t>
    </dgm:pt>
    <dgm:pt modelId="{05554C04-C45D-478C-99D7-437A43BAD274}" type="parTrans" cxnId="{AE0B619A-1C6B-4788-B26C-C1E0E1893678}">
      <dgm:prSet/>
      <dgm:spPr/>
      <dgm:t>
        <a:bodyPr/>
        <a:lstStyle/>
        <a:p>
          <a:endParaRPr lang="LID4096"/>
        </a:p>
      </dgm:t>
    </dgm:pt>
    <dgm:pt modelId="{D6CF716D-E619-43E0-8EFD-456F71621B8A}" type="sibTrans" cxnId="{AE0B619A-1C6B-4788-B26C-C1E0E1893678}">
      <dgm:prSet/>
      <dgm:spPr/>
      <dgm:t>
        <a:bodyPr/>
        <a:lstStyle/>
        <a:p>
          <a:endParaRPr lang="LID4096"/>
        </a:p>
      </dgm:t>
    </dgm:pt>
    <dgm:pt modelId="{3D9C0E9C-C1D3-4CF2-B8D9-9103147D4D0D}" type="pres">
      <dgm:prSet presAssocID="{E58BE68D-180A-4992-8015-6E7852D3D7A2}" presName="Name0" presStyleCnt="0">
        <dgm:presLayoutVars>
          <dgm:dir/>
          <dgm:resizeHandles val="exact"/>
        </dgm:presLayoutVars>
      </dgm:prSet>
      <dgm:spPr/>
    </dgm:pt>
    <dgm:pt modelId="{8DA555F2-34A6-40D2-8086-58EC596F125E}" type="pres">
      <dgm:prSet presAssocID="{E58BE68D-180A-4992-8015-6E7852D3D7A2}" presName="arrow" presStyleLbl="bgShp" presStyleIdx="0" presStyleCnt="1" custLinFactNeighborX="7196" custLinFactNeighborY="279"/>
      <dgm:spPr/>
    </dgm:pt>
    <dgm:pt modelId="{73DF462A-A2AF-48A7-9822-5FF8706F7088}" type="pres">
      <dgm:prSet presAssocID="{E58BE68D-180A-4992-8015-6E7852D3D7A2}" presName="points" presStyleCnt="0"/>
      <dgm:spPr/>
    </dgm:pt>
    <dgm:pt modelId="{157FC753-D36E-4E3A-AC83-CFA4B76AB89C}" type="pres">
      <dgm:prSet presAssocID="{928C431E-34A4-49A8-9FF9-7B97644DF41B}" presName="compositeA" presStyleCnt="0"/>
      <dgm:spPr/>
    </dgm:pt>
    <dgm:pt modelId="{F53F77A7-61E8-4841-B49B-54C59314CBBB}" type="pres">
      <dgm:prSet presAssocID="{928C431E-34A4-49A8-9FF9-7B97644DF41B}" presName="textA" presStyleLbl="revTx" presStyleIdx="0" presStyleCnt="5" custLinFactNeighborX="-208" custLinFactNeighborY="80185">
        <dgm:presLayoutVars>
          <dgm:bulletEnabled val="1"/>
        </dgm:presLayoutVars>
      </dgm:prSet>
      <dgm:spPr/>
    </dgm:pt>
    <dgm:pt modelId="{CB0368AA-BC09-4D8D-9CD3-BCC791347C52}" type="pres">
      <dgm:prSet presAssocID="{928C431E-34A4-49A8-9FF9-7B97644DF41B}" presName="circleA" presStyleLbl="node1" presStyleIdx="0" presStyleCnt="5"/>
      <dgm:spPr/>
    </dgm:pt>
    <dgm:pt modelId="{BBEC8483-CDA3-47A6-8418-694A7BB8DF3F}" type="pres">
      <dgm:prSet presAssocID="{928C431E-34A4-49A8-9FF9-7B97644DF41B}" presName="spaceA" presStyleCnt="0"/>
      <dgm:spPr/>
    </dgm:pt>
    <dgm:pt modelId="{C2282045-6112-4080-8395-599CEC52C1A6}" type="pres">
      <dgm:prSet presAssocID="{7A319BA0-90F7-40C4-AA1B-E48DAD5D92E5}" presName="space" presStyleCnt="0"/>
      <dgm:spPr/>
    </dgm:pt>
    <dgm:pt modelId="{4B8F15DB-446D-43B6-8CDF-9520FF1CDA00}" type="pres">
      <dgm:prSet presAssocID="{91D8DB15-B414-4C87-9AE6-FEA6F5C7E4A5}" presName="compositeB" presStyleCnt="0"/>
      <dgm:spPr/>
    </dgm:pt>
    <dgm:pt modelId="{441B3DFC-9B23-49BF-BDCE-3922C32B6D96}" type="pres">
      <dgm:prSet presAssocID="{91D8DB15-B414-4C87-9AE6-FEA6F5C7E4A5}" presName="textB" presStyleLbl="revTx" presStyleIdx="1" presStyleCnt="5" custLinFactNeighborY="-5395">
        <dgm:presLayoutVars>
          <dgm:bulletEnabled val="1"/>
        </dgm:presLayoutVars>
      </dgm:prSet>
      <dgm:spPr/>
    </dgm:pt>
    <dgm:pt modelId="{2E693417-80CD-4783-B409-245A0579317B}" type="pres">
      <dgm:prSet presAssocID="{91D8DB15-B414-4C87-9AE6-FEA6F5C7E4A5}" presName="circleB" presStyleLbl="node1" presStyleIdx="1" presStyleCnt="5"/>
      <dgm:spPr/>
    </dgm:pt>
    <dgm:pt modelId="{DC00ADA6-E001-4EBC-851B-AC3C39578788}" type="pres">
      <dgm:prSet presAssocID="{91D8DB15-B414-4C87-9AE6-FEA6F5C7E4A5}" presName="spaceB" presStyleCnt="0"/>
      <dgm:spPr/>
    </dgm:pt>
    <dgm:pt modelId="{53D41EEA-D906-4996-AA7E-2C492CFD7BBF}" type="pres">
      <dgm:prSet presAssocID="{28A17F16-60F2-4480-A7B2-0FA197E5E874}" presName="space" presStyleCnt="0"/>
      <dgm:spPr/>
    </dgm:pt>
    <dgm:pt modelId="{973CA545-410A-4A4A-B38E-E1FDA100C215}" type="pres">
      <dgm:prSet presAssocID="{5FB881FF-03F8-40CF-BC64-0FEF74B1FBD8}" presName="compositeA" presStyleCnt="0"/>
      <dgm:spPr/>
    </dgm:pt>
    <dgm:pt modelId="{0EB69FA1-A1FA-4BDE-9DD4-AFD1717248C7}" type="pres">
      <dgm:prSet presAssocID="{5FB881FF-03F8-40CF-BC64-0FEF74B1FBD8}" presName="textA" presStyleLbl="revTx" presStyleIdx="2" presStyleCnt="5" custLinFactY="24707" custLinFactNeighborY="100000">
        <dgm:presLayoutVars>
          <dgm:bulletEnabled val="1"/>
        </dgm:presLayoutVars>
      </dgm:prSet>
      <dgm:spPr/>
    </dgm:pt>
    <dgm:pt modelId="{11983EF8-0FD2-4F7E-B27C-84FA7B11E915}" type="pres">
      <dgm:prSet presAssocID="{5FB881FF-03F8-40CF-BC64-0FEF74B1FBD8}" presName="circleA" presStyleLbl="node1" presStyleIdx="2" presStyleCnt="5"/>
      <dgm:spPr>
        <a:solidFill>
          <a:schemeClr val="accent2">
            <a:lumMod val="60000"/>
            <a:lumOff val="40000"/>
          </a:schemeClr>
        </a:solidFill>
      </dgm:spPr>
    </dgm:pt>
    <dgm:pt modelId="{FA9EF52A-0F43-44A7-BFCF-9BD598CF3C08}" type="pres">
      <dgm:prSet presAssocID="{5FB881FF-03F8-40CF-BC64-0FEF74B1FBD8}" presName="spaceA" presStyleCnt="0"/>
      <dgm:spPr/>
    </dgm:pt>
    <dgm:pt modelId="{3EFA0DE3-B6A0-4A71-A8CF-89A8FF5AC9A9}" type="pres">
      <dgm:prSet presAssocID="{1121DB12-73B8-4439-8BD9-110BE0ECD787}" presName="space" presStyleCnt="0"/>
      <dgm:spPr/>
    </dgm:pt>
    <dgm:pt modelId="{5850C97A-2018-4783-9E6B-308C1DD02421}" type="pres">
      <dgm:prSet presAssocID="{02B17799-8968-4C72-87A0-4CE949988EC5}" presName="compositeB" presStyleCnt="0"/>
      <dgm:spPr/>
    </dgm:pt>
    <dgm:pt modelId="{C2417136-AE6D-4DE9-8CAB-ED80FBFC3062}" type="pres">
      <dgm:prSet presAssocID="{02B17799-8968-4C72-87A0-4CE949988EC5}" presName="textB" presStyleLbl="revTx" presStyleIdx="3" presStyleCnt="5" custLinFactNeighborY="-2179">
        <dgm:presLayoutVars>
          <dgm:bulletEnabled val="1"/>
        </dgm:presLayoutVars>
      </dgm:prSet>
      <dgm:spPr/>
    </dgm:pt>
    <dgm:pt modelId="{EAF3DE76-C19E-4850-8E5D-7740BCBFA444}" type="pres">
      <dgm:prSet presAssocID="{02B17799-8968-4C72-87A0-4CE949988EC5}" presName="circleB" presStyleLbl="node1" presStyleIdx="3" presStyleCnt="5"/>
      <dgm:spPr/>
    </dgm:pt>
    <dgm:pt modelId="{37D79751-DCE1-4366-9926-48467B8DDC9E}" type="pres">
      <dgm:prSet presAssocID="{02B17799-8968-4C72-87A0-4CE949988EC5}" presName="spaceB" presStyleCnt="0"/>
      <dgm:spPr/>
    </dgm:pt>
    <dgm:pt modelId="{D7BBA806-F178-4A55-80F1-E39E408FA0D6}" type="pres">
      <dgm:prSet presAssocID="{22137742-ADD0-4752-A07C-4CC9C7BE96E2}" presName="space" presStyleCnt="0"/>
      <dgm:spPr/>
    </dgm:pt>
    <dgm:pt modelId="{EFE08EF6-E182-41E1-84B9-53942CE20001}" type="pres">
      <dgm:prSet presAssocID="{915E591D-F712-4BC6-A176-6BF0589AC139}" presName="compositeA" presStyleCnt="0"/>
      <dgm:spPr/>
    </dgm:pt>
    <dgm:pt modelId="{58745D14-970A-4D61-A1C6-56589B072CEF}" type="pres">
      <dgm:prSet presAssocID="{915E591D-F712-4BC6-A176-6BF0589AC139}" presName="textA" presStyleLbl="revTx" presStyleIdx="4" presStyleCnt="5" custLinFactNeighborX="3167" custLinFactNeighborY="82798">
        <dgm:presLayoutVars>
          <dgm:bulletEnabled val="1"/>
        </dgm:presLayoutVars>
      </dgm:prSet>
      <dgm:spPr/>
    </dgm:pt>
    <dgm:pt modelId="{D506C3E2-42D3-4797-9D47-084EF3A45627}" type="pres">
      <dgm:prSet presAssocID="{915E591D-F712-4BC6-A176-6BF0589AC139}" presName="circleA" presStyleLbl="node1" presStyleIdx="4" presStyleCnt="5"/>
      <dgm:spPr/>
    </dgm:pt>
    <dgm:pt modelId="{19B29387-ADA2-45B5-830B-49E94F1D2A43}" type="pres">
      <dgm:prSet presAssocID="{915E591D-F712-4BC6-A176-6BF0589AC139}" presName="spaceA" presStyleCnt="0"/>
      <dgm:spPr/>
    </dgm:pt>
  </dgm:ptLst>
  <dgm:cxnLst>
    <dgm:cxn modelId="{63EABC0D-8E32-4339-8175-657302E51918}" type="presOf" srcId="{02B17799-8968-4C72-87A0-4CE949988EC5}" destId="{C2417136-AE6D-4DE9-8CAB-ED80FBFC3062}" srcOrd="0" destOrd="0" presId="urn:microsoft.com/office/officeart/2005/8/layout/hProcess11"/>
    <dgm:cxn modelId="{B602AC29-3E81-4C5F-9348-BF668367AE92}" type="presOf" srcId="{91D8DB15-B414-4C87-9AE6-FEA6F5C7E4A5}" destId="{441B3DFC-9B23-49BF-BDCE-3922C32B6D96}" srcOrd="0" destOrd="0" presId="urn:microsoft.com/office/officeart/2005/8/layout/hProcess11"/>
    <dgm:cxn modelId="{FBF59846-80A3-4003-A55E-E496CA98628E}" srcId="{E58BE68D-180A-4992-8015-6E7852D3D7A2}" destId="{928C431E-34A4-49A8-9FF9-7B97644DF41B}" srcOrd="0" destOrd="0" parTransId="{A9FE4016-7A2B-4AF8-9BE3-AD42B4B329DD}" sibTransId="{7A319BA0-90F7-40C4-AA1B-E48DAD5D92E5}"/>
    <dgm:cxn modelId="{8B775C6D-A31E-4423-8196-D8E613D3BD8B}" srcId="{E58BE68D-180A-4992-8015-6E7852D3D7A2}" destId="{5FB881FF-03F8-40CF-BC64-0FEF74B1FBD8}" srcOrd="2" destOrd="0" parTransId="{0D8E9E27-13A2-4519-95A4-B97A55061666}" sibTransId="{1121DB12-73B8-4439-8BD9-110BE0ECD787}"/>
    <dgm:cxn modelId="{DD257572-3B91-43EB-8C11-D400F2832C41}" type="presOf" srcId="{915E591D-F712-4BC6-A176-6BF0589AC139}" destId="{58745D14-970A-4D61-A1C6-56589B072CEF}" srcOrd="0" destOrd="0" presId="urn:microsoft.com/office/officeart/2005/8/layout/hProcess11"/>
    <dgm:cxn modelId="{D54F618C-B886-4485-AF39-698496DDF6C6}" type="presOf" srcId="{E58BE68D-180A-4992-8015-6E7852D3D7A2}" destId="{3D9C0E9C-C1D3-4CF2-B8D9-9103147D4D0D}" srcOrd="0" destOrd="0" presId="urn:microsoft.com/office/officeart/2005/8/layout/hProcess11"/>
    <dgm:cxn modelId="{68466C90-E288-47D4-A0A3-2180E7CDDCAC}" type="presOf" srcId="{928C431E-34A4-49A8-9FF9-7B97644DF41B}" destId="{F53F77A7-61E8-4841-B49B-54C59314CBBB}" srcOrd="0" destOrd="0" presId="urn:microsoft.com/office/officeart/2005/8/layout/hProcess11"/>
    <dgm:cxn modelId="{AE0B619A-1C6B-4788-B26C-C1E0E1893678}" srcId="{E58BE68D-180A-4992-8015-6E7852D3D7A2}" destId="{915E591D-F712-4BC6-A176-6BF0589AC139}" srcOrd="4" destOrd="0" parTransId="{05554C04-C45D-478C-99D7-437A43BAD274}" sibTransId="{D6CF716D-E619-43E0-8EFD-456F71621B8A}"/>
    <dgm:cxn modelId="{60643ABB-F28A-42DD-A01E-DC43EEBAA6CA}" type="presOf" srcId="{5FB881FF-03F8-40CF-BC64-0FEF74B1FBD8}" destId="{0EB69FA1-A1FA-4BDE-9DD4-AFD1717248C7}" srcOrd="0" destOrd="0" presId="urn:microsoft.com/office/officeart/2005/8/layout/hProcess11"/>
    <dgm:cxn modelId="{AFB514BF-129F-49A3-B59E-A288A5FF58BB}" srcId="{E58BE68D-180A-4992-8015-6E7852D3D7A2}" destId="{91D8DB15-B414-4C87-9AE6-FEA6F5C7E4A5}" srcOrd="1" destOrd="0" parTransId="{22C6B7A9-63FC-4BF7-B507-7540F28C9B43}" sibTransId="{28A17F16-60F2-4480-A7B2-0FA197E5E874}"/>
    <dgm:cxn modelId="{BFF566F8-9027-4346-8294-DE031D04FD91}" srcId="{E58BE68D-180A-4992-8015-6E7852D3D7A2}" destId="{02B17799-8968-4C72-87A0-4CE949988EC5}" srcOrd="3" destOrd="0" parTransId="{CE900BC8-2FF1-4F57-965F-D251BBE7E05C}" sibTransId="{22137742-ADD0-4752-A07C-4CC9C7BE96E2}"/>
    <dgm:cxn modelId="{0C1EB9BB-E869-4EC9-B7C5-60F09C3E0CDC}" type="presParOf" srcId="{3D9C0E9C-C1D3-4CF2-B8D9-9103147D4D0D}" destId="{8DA555F2-34A6-40D2-8086-58EC596F125E}" srcOrd="0" destOrd="0" presId="urn:microsoft.com/office/officeart/2005/8/layout/hProcess11"/>
    <dgm:cxn modelId="{4ED19490-E0E1-411E-9944-5E6222BEA371}" type="presParOf" srcId="{3D9C0E9C-C1D3-4CF2-B8D9-9103147D4D0D}" destId="{73DF462A-A2AF-48A7-9822-5FF8706F7088}" srcOrd="1" destOrd="0" presId="urn:microsoft.com/office/officeart/2005/8/layout/hProcess11"/>
    <dgm:cxn modelId="{2352E7D6-BCAD-49BE-B291-58B1D1DA8DEB}" type="presParOf" srcId="{73DF462A-A2AF-48A7-9822-5FF8706F7088}" destId="{157FC753-D36E-4E3A-AC83-CFA4B76AB89C}" srcOrd="0" destOrd="0" presId="urn:microsoft.com/office/officeart/2005/8/layout/hProcess11"/>
    <dgm:cxn modelId="{E5750CE5-1134-4004-9BB9-F5290FD13D0B}" type="presParOf" srcId="{157FC753-D36E-4E3A-AC83-CFA4B76AB89C}" destId="{F53F77A7-61E8-4841-B49B-54C59314CBBB}" srcOrd="0" destOrd="0" presId="urn:microsoft.com/office/officeart/2005/8/layout/hProcess11"/>
    <dgm:cxn modelId="{04D87C74-79C8-4311-A4FC-D7357D7F5067}" type="presParOf" srcId="{157FC753-D36E-4E3A-AC83-CFA4B76AB89C}" destId="{CB0368AA-BC09-4D8D-9CD3-BCC791347C52}" srcOrd="1" destOrd="0" presId="urn:microsoft.com/office/officeart/2005/8/layout/hProcess11"/>
    <dgm:cxn modelId="{017BA232-8E51-4381-B3DB-559EFD4B0B75}" type="presParOf" srcId="{157FC753-D36E-4E3A-AC83-CFA4B76AB89C}" destId="{BBEC8483-CDA3-47A6-8418-694A7BB8DF3F}" srcOrd="2" destOrd="0" presId="urn:microsoft.com/office/officeart/2005/8/layout/hProcess11"/>
    <dgm:cxn modelId="{3A95AC9E-8636-4065-9294-89BD8B3AA3BF}" type="presParOf" srcId="{73DF462A-A2AF-48A7-9822-5FF8706F7088}" destId="{C2282045-6112-4080-8395-599CEC52C1A6}" srcOrd="1" destOrd="0" presId="urn:microsoft.com/office/officeart/2005/8/layout/hProcess11"/>
    <dgm:cxn modelId="{583AAD18-BD82-4459-BF85-1A61863FB45D}" type="presParOf" srcId="{73DF462A-A2AF-48A7-9822-5FF8706F7088}" destId="{4B8F15DB-446D-43B6-8CDF-9520FF1CDA00}" srcOrd="2" destOrd="0" presId="urn:microsoft.com/office/officeart/2005/8/layout/hProcess11"/>
    <dgm:cxn modelId="{4F477FB0-5491-4FA0-A42C-02E18907BB26}" type="presParOf" srcId="{4B8F15DB-446D-43B6-8CDF-9520FF1CDA00}" destId="{441B3DFC-9B23-49BF-BDCE-3922C32B6D96}" srcOrd="0" destOrd="0" presId="urn:microsoft.com/office/officeart/2005/8/layout/hProcess11"/>
    <dgm:cxn modelId="{49227F31-E62D-4A86-9AE7-EFDF010C2DB3}" type="presParOf" srcId="{4B8F15DB-446D-43B6-8CDF-9520FF1CDA00}" destId="{2E693417-80CD-4783-B409-245A0579317B}" srcOrd="1" destOrd="0" presId="urn:microsoft.com/office/officeart/2005/8/layout/hProcess11"/>
    <dgm:cxn modelId="{FB9AA701-4348-4B1F-BEF1-3A3B35EE36F8}" type="presParOf" srcId="{4B8F15DB-446D-43B6-8CDF-9520FF1CDA00}" destId="{DC00ADA6-E001-4EBC-851B-AC3C39578788}" srcOrd="2" destOrd="0" presId="urn:microsoft.com/office/officeart/2005/8/layout/hProcess11"/>
    <dgm:cxn modelId="{9FD0267C-C643-492A-B2AB-C800A1F494B9}" type="presParOf" srcId="{73DF462A-A2AF-48A7-9822-5FF8706F7088}" destId="{53D41EEA-D906-4996-AA7E-2C492CFD7BBF}" srcOrd="3" destOrd="0" presId="urn:microsoft.com/office/officeart/2005/8/layout/hProcess11"/>
    <dgm:cxn modelId="{70D9E98D-5B9F-4BEE-ACF6-C12C04C23A99}" type="presParOf" srcId="{73DF462A-A2AF-48A7-9822-5FF8706F7088}" destId="{973CA545-410A-4A4A-B38E-E1FDA100C215}" srcOrd="4" destOrd="0" presId="urn:microsoft.com/office/officeart/2005/8/layout/hProcess11"/>
    <dgm:cxn modelId="{527B0878-C040-421E-AC41-CC30818440F7}" type="presParOf" srcId="{973CA545-410A-4A4A-B38E-E1FDA100C215}" destId="{0EB69FA1-A1FA-4BDE-9DD4-AFD1717248C7}" srcOrd="0" destOrd="0" presId="urn:microsoft.com/office/officeart/2005/8/layout/hProcess11"/>
    <dgm:cxn modelId="{985E9A37-176B-44EF-9E36-14E833B0D718}" type="presParOf" srcId="{973CA545-410A-4A4A-B38E-E1FDA100C215}" destId="{11983EF8-0FD2-4F7E-B27C-84FA7B11E915}" srcOrd="1" destOrd="0" presId="urn:microsoft.com/office/officeart/2005/8/layout/hProcess11"/>
    <dgm:cxn modelId="{BBD02798-4144-45EA-9D68-F44FC9CC56B1}" type="presParOf" srcId="{973CA545-410A-4A4A-B38E-E1FDA100C215}" destId="{FA9EF52A-0F43-44A7-BFCF-9BD598CF3C08}" srcOrd="2" destOrd="0" presId="urn:microsoft.com/office/officeart/2005/8/layout/hProcess11"/>
    <dgm:cxn modelId="{859CC150-934D-4844-9414-CA984D45820A}" type="presParOf" srcId="{73DF462A-A2AF-48A7-9822-5FF8706F7088}" destId="{3EFA0DE3-B6A0-4A71-A8CF-89A8FF5AC9A9}" srcOrd="5" destOrd="0" presId="urn:microsoft.com/office/officeart/2005/8/layout/hProcess11"/>
    <dgm:cxn modelId="{1150FA17-C068-4D36-AEE5-4368176E94A0}" type="presParOf" srcId="{73DF462A-A2AF-48A7-9822-5FF8706F7088}" destId="{5850C97A-2018-4783-9E6B-308C1DD02421}" srcOrd="6" destOrd="0" presId="urn:microsoft.com/office/officeart/2005/8/layout/hProcess11"/>
    <dgm:cxn modelId="{E1DF34FB-8D39-451A-BE7F-1724E74D76D1}" type="presParOf" srcId="{5850C97A-2018-4783-9E6B-308C1DD02421}" destId="{C2417136-AE6D-4DE9-8CAB-ED80FBFC3062}" srcOrd="0" destOrd="0" presId="urn:microsoft.com/office/officeart/2005/8/layout/hProcess11"/>
    <dgm:cxn modelId="{E2FBFBAB-3C62-47AF-B193-CE88DC070B50}" type="presParOf" srcId="{5850C97A-2018-4783-9E6B-308C1DD02421}" destId="{EAF3DE76-C19E-4850-8E5D-7740BCBFA444}" srcOrd="1" destOrd="0" presId="urn:microsoft.com/office/officeart/2005/8/layout/hProcess11"/>
    <dgm:cxn modelId="{0AB5C689-E8D2-4D62-85F8-BA0439A939B0}" type="presParOf" srcId="{5850C97A-2018-4783-9E6B-308C1DD02421}" destId="{37D79751-DCE1-4366-9926-48467B8DDC9E}" srcOrd="2" destOrd="0" presId="urn:microsoft.com/office/officeart/2005/8/layout/hProcess11"/>
    <dgm:cxn modelId="{70F0DC0A-1816-4244-81B6-59BAB6A2E851}" type="presParOf" srcId="{73DF462A-A2AF-48A7-9822-5FF8706F7088}" destId="{D7BBA806-F178-4A55-80F1-E39E408FA0D6}" srcOrd="7" destOrd="0" presId="urn:microsoft.com/office/officeart/2005/8/layout/hProcess11"/>
    <dgm:cxn modelId="{9F84839B-28BE-4A29-B392-0F6AA510E5B9}" type="presParOf" srcId="{73DF462A-A2AF-48A7-9822-5FF8706F7088}" destId="{EFE08EF6-E182-41E1-84B9-53942CE20001}" srcOrd="8" destOrd="0" presId="urn:microsoft.com/office/officeart/2005/8/layout/hProcess11"/>
    <dgm:cxn modelId="{DC9FE77E-C3BC-485E-9C6A-F4492002782C}" type="presParOf" srcId="{EFE08EF6-E182-41E1-84B9-53942CE20001}" destId="{58745D14-970A-4D61-A1C6-56589B072CEF}" srcOrd="0" destOrd="0" presId="urn:microsoft.com/office/officeart/2005/8/layout/hProcess11"/>
    <dgm:cxn modelId="{7A12CC03-6B35-4EA7-B642-D7D22558FFBA}" type="presParOf" srcId="{EFE08EF6-E182-41E1-84B9-53942CE20001}" destId="{D506C3E2-42D3-4797-9D47-084EF3A45627}" srcOrd="1" destOrd="0" presId="urn:microsoft.com/office/officeart/2005/8/layout/hProcess11"/>
    <dgm:cxn modelId="{4D40EC52-9301-4468-8C60-501C0331C4AA}" type="presParOf" srcId="{EFE08EF6-E182-41E1-84B9-53942CE20001}" destId="{19B29387-ADA2-45B5-830B-49E94F1D2A4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555F2-34A6-40D2-8086-58EC596F125E}">
      <dsp:nvSpPr>
        <dsp:cNvPr id="0" name=""/>
        <dsp:cNvSpPr/>
      </dsp:nvSpPr>
      <dsp:spPr>
        <a:xfrm>
          <a:off x="0" y="1277730"/>
          <a:ext cx="10365653" cy="16973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F77A7-61E8-4841-B49B-54C59314CBBB}">
      <dsp:nvSpPr>
        <dsp:cNvPr id="0" name=""/>
        <dsp:cNvSpPr/>
      </dsp:nvSpPr>
      <dsp:spPr>
        <a:xfrm>
          <a:off x="371" y="1361001"/>
          <a:ext cx="1792478" cy="169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Oct 2023</a:t>
          </a:r>
          <a:endParaRPr lang="LID4096" sz="2000" kern="1200"/>
        </a:p>
      </dsp:txBody>
      <dsp:txXfrm>
        <a:off x="371" y="1361001"/>
        <a:ext cx="1792478" cy="1697326"/>
      </dsp:txXfrm>
    </dsp:sp>
    <dsp:sp modelId="{CB0368AA-BC09-4D8D-9CD3-BCC791347C52}">
      <dsp:nvSpPr>
        <dsp:cNvPr id="0" name=""/>
        <dsp:cNvSpPr/>
      </dsp:nvSpPr>
      <dsp:spPr>
        <a:xfrm>
          <a:off x="688173" y="1909492"/>
          <a:ext cx="424331" cy="4243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B3DFC-9B23-49BF-BDCE-3922C32B6D96}">
      <dsp:nvSpPr>
        <dsp:cNvPr id="0" name=""/>
        <dsp:cNvSpPr/>
      </dsp:nvSpPr>
      <dsp:spPr>
        <a:xfrm>
          <a:off x="1886202" y="2454419"/>
          <a:ext cx="1792478" cy="169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May 2024</a:t>
          </a:r>
          <a:endParaRPr lang="LID4096" sz="2000" kern="1200"/>
        </a:p>
      </dsp:txBody>
      <dsp:txXfrm>
        <a:off x="1886202" y="2454419"/>
        <a:ext cx="1792478" cy="1697326"/>
      </dsp:txXfrm>
    </dsp:sp>
    <dsp:sp modelId="{2E693417-80CD-4783-B409-245A0579317B}">
      <dsp:nvSpPr>
        <dsp:cNvPr id="0" name=""/>
        <dsp:cNvSpPr/>
      </dsp:nvSpPr>
      <dsp:spPr>
        <a:xfrm>
          <a:off x="2570275" y="1909492"/>
          <a:ext cx="424331" cy="4243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69FA1-A1FA-4BDE-9DD4-AFD1717248C7}">
      <dsp:nvSpPr>
        <dsp:cNvPr id="0" name=""/>
        <dsp:cNvSpPr/>
      </dsp:nvSpPr>
      <dsp:spPr>
        <a:xfrm>
          <a:off x="3768304" y="2116685"/>
          <a:ext cx="1792478" cy="169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Reflection workshops / methodology refinement</a:t>
          </a:r>
          <a:endParaRPr lang="LID4096" sz="2000" kern="1200"/>
        </a:p>
      </dsp:txBody>
      <dsp:txXfrm>
        <a:off x="3768304" y="2116685"/>
        <a:ext cx="1792478" cy="1697326"/>
      </dsp:txXfrm>
    </dsp:sp>
    <dsp:sp modelId="{11983EF8-0FD2-4F7E-B27C-84FA7B11E915}">
      <dsp:nvSpPr>
        <dsp:cNvPr id="0" name=""/>
        <dsp:cNvSpPr/>
      </dsp:nvSpPr>
      <dsp:spPr>
        <a:xfrm>
          <a:off x="4452378" y="1909492"/>
          <a:ext cx="424331" cy="42433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17136-AE6D-4DE9-8CAB-ED80FBFC3062}">
      <dsp:nvSpPr>
        <dsp:cNvPr id="0" name=""/>
        <dsp:cNvSpPr/>
      </dsp:nvSpPr>
      <dsp:spPr>
        <a:xfrm>
          <a:off x="5650407" y="2509005"/>
          <a:ext cx="1792478" cy="169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Oct 2024</a:t>
          </a:r>
          <a:endParaRPr lang="LID4096" sz="2000" kern="1200"/>
        </a:p>
      </dsp:txBody>
      <dsp:txXfrm>
        <a:off x="5650407" y="2509005"/>
        <a:ext cx="1792478" cy="1697326"/>
      </dsp:txXfrm>
    </dsp:sp>
    <dsp:sp modelId="{EAF3DE76-C19E-4850-8E5D-7740BCBFA444}">
      <dsp:nvSpPr>
        <dsp:cNvPr id="0" name=""/>
        <dsp:cNvSpPr/>
      </dsp:nvSpPr>
      <dsp:spPr>
        <a:xfrm>
          <a:off x="6334480" y="1909492"/>
          <a:ext cx="424331" cy="4243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45D14-970A-4D61-A1C6-56589B072CEF}">
      <dsp:nvSpPr>
        <dsp:cNvPr id="0" name=""/>
        <dsp:cNvSpPr/>
      </dsp:nvSpPr>
      <dsp:spPr>
        <a:xfrm>
          <a:off x="7589277" y="1405352"/>
          <a:ext cx="1792478" cy="169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May 2025</a:t>
          </a:r>
          <a:endParaRPr lang="LID4096" sz="2000" kern="1200"/>
        </a:p>
      </dsp:txBody>
      <dsp:txXfrm>
        <a:off x="7589277" y="1405352"/>
        <a:ext cx="1792478" cy="1697326"/>
      </dsp:txXfrm>
    </dsp:sp>
    <dsp:sp modelId="{D506C3E2-42D3-4797-9D47-084EF3A45627}">
      <dsp:nvSpPr>
        <dsp:cNvPr id="0" name=""/>
        <dsp:cNvSpPr/>
      </dsp:nvSpPr>
      <dsp:spPr>
        <a:xfrm>
          <a:off x="8216582" y="1909492"/>
          <a:ext cx="424331" cy="4243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160EF-2055-9E45-A152-AD65D2A8848D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D3C8A-4FBA-3446-9053-BBCD18BF9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18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0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53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21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020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A7A5C-5596-EEDB-2507-FCDE4442C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2F89A-00AD-3C00-9E34-4AE0E3815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DC403-0328-AE02-D486-ABBA0AB19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518C6-098C-027D-3735-F62A6958E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82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09733-CB70-6B11-5B92-505566DAF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C065F1-BF0A-4107-4E5D-A21FE5642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0990C-F03F-33D8-C67C-1507211C5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3C85A-BB14-8E06-1C8C-F8051BBE1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9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288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21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9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26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041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73E0C-FEEB-471F-BC51-8F8A239749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33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1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173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04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99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897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DDA8245-CD3B-AAB0-DABA-02B8B0331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16151546-CE35-5B73-5B8E-21738DB8C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7E8DE4-C73A-4FEB-CCC5-9F3AA608B360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1A533D-3640-8B15-7DAD-478DAFEE8B1A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CF746D-B8E5-6DFA-D528-BA51C8245D8B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F7DB831-F48B-6B44-68C2-47140838619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DF6D3D7-E19E-F7FC-2E15-DC75992A86A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5329339"/>
              </p:ext>
            </p:extLst>
          </p:nvPr>
        </p:nvGraphicFramePr>
        <p:xfrm>
          <a:off x="515938" y="2295248"/>
          <a:ext cx="9276245" cy="131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249">
                  <a:extLst>
                    <a:ext uri="{9D8B030D-6E8A-4147-A177-3AD203B41FA5}">
                      <a16:colId xmlns:a16="http://schemas.microsoft.com/office/drawing/2014/main" val="1422913674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3081561733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1903858569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1707257236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529425214"/>
                    </a:ext>
                  </a:extLst>
                </a:gridCol>
              </a:tblGrid>
              <a:tr h="657730">
                <a:tc>
                  <a:txBody>
                    <a:bodyPr/>
                    <a:lstStyle/>
                    <a:p>
                      <a:r>
                        <a:rPr lang="en-US">
                          <a:latin typeface="Franklin Gothic Book" panose="020B0503020102020204" pitchFamily="34" charset="0"/>
                        </a:rPr>
                        <a:t>Text</a:t>
                      </a:r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772200"/>
                  </a:ext>
                </a:extLst>
              </a:tr>
              <a:tr h="657730">
                <a:tc>
                  <a:txBody>
                    <a:bodyPr/>
                    <a:lstStyle/>
                    <a:p>
                      <a:r>
                        <a:rPr lang="en-US">
                          <a:latin typeface="Franklin Gothic Book" panose="020B0503020102020204" pitchFamily="34" charset="0"/>
                        </a:rPr>
                        <a:t>Text</a:t>
                      </a:r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705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761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00975EC5-7CFE-1442-B00F-7907A06874B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30410" y="1693084"/>
            <a:ext cx="5243332" cy="3970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Insert image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13AD0C38-1BFE-1446-86A0-DE274FD04C3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31394" y="5765882"/>
            <a:ext cx="5087962" cy="2759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Image Caption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0D4206F-CC7E-AB26-44FD-449A5B62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B6A128-9FC4-69F6-F9C7-B2D682088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75AAB-A191-FE64-DF80-5BAA5BADA2E7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3A491D-EB80-EC03-93E2-0F3909BFFE9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B21C6D-2C8B-ACE2-AD33-C49F2DE91FA8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85003-CC22-336F-AC20-270BFD0FEDF9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7930939C-BAFE-AAC9-15C8-3D4F75165404}"/>
              </a:ext>
            </a:extLst>
          </p:cNvPr>
          <p:cNvSpPr/>
          <p:nvPr userDrawn="1"/>
        </p:nvSpPr>
        <p:spPr>
          <a:xfrm>
            <a:off x="6030410" y="1693084"/>
            <a:ext cx="5449427" cy="4051134"/>
          </a:xfrm>
          <a:prstGeom prst="frame">
            <a:avLst>
              <a:gd name="adj1" fmla="val 2872"/>
            </a:avLst>
          </a:prstGeom>
          <a:solidFill>
            <a:srgbClr val="E6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9F44B-B555-E39B-373C-D9B5201F065A}"/>
              </a:ext>
            </a:extLst>
          </p:cNvPr>
          <p:cNvSpPr/>
          <p:nvPr userDrawn="1"/>
        </p:nvSpPr>
        <p:spPr>
          <a:xfrm rot="16200000">
            <a:off x="10294629" y="4595876"/>
            <a:ext cx="2259666" cy="240764"/>
          </a:xfrm>
          <a:prstGeom prst="rect">
            <a:avLst/>
          </a:prstGeom>
          <a:solidFill>
            <a:srgbClr val="E4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47752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1BA55746-6B2C-EB47-8B21-C5CF278CF21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78734" y="752354"/>
            <a:ext cx="9144000" cy="4988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Insert image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2772D3-7046-4D44-9E27-AC0E8D02307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72527" y="5749810"/>
            <a:ext cx="6156434" cy="275916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Image </a:t>
            </a:r>
            <a:r>
              <a:rPr lang="fr-FR" err="1"/>
              <a:t>Caption</a:t>
            </a:r>
            <a:endParaRPr lang="fr-FR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2785E662-8A15-05FB-C8EC-AE126B9F4E5F}"/>
              </a:ext>
            </a:extLst>
          </p:cNvPr>
          <p:cNvSpPr/>
          <p:nvPr userDrawn="1"/>
        </p:nvSpPr>
        <p:spPr>
          <a:xfrm>
            <a:off x="578734" y="752354"/>
            <a:ext cx="9198312" cy="4988689"/>
          </a:xfrm>
          <a:prstGeom prst="frame">
            <a:avLst>
              <a:gd name="adj1" fmla="val 1972"/>
            </a:avLst>
          </a:prstGeom>
          <a:solidFill>
            <a:srgbClr val="E6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44632-4613-379F-218F-BC35551678E3}"/>
              </a:ext>
            </a:extLst>
          </p:cNvPr>
          <p:cNvSpPr/>
          <p:nvPr userDrawn="1"/>
        </p:nvSpPr>
        <p:spPr>
          <a:xfrm rot="16200000">
            <a:off x="8592901" y="4107331"/>
            <a:ext cx="2259666" cy="240764"/>
          </a:xfrm>
          <a:prstGeom prst="rect">
            <a:avLst/>
          </a:prstGeom>
          <a:solidFill>
            <a:srgbClr val="E4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3416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0D4206F-CC7E-AB26-44FD-449A5B62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B6A128-9FC4-69F6-F9C7-B2D682088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75AAB-A191-FE64-DF80-5BAA5BADA2E7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3A491D-EB80-EC03-93E2-0F3909BFFE9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B21C6D-2C8B-ACE2-AD33-C49F2DE91FA8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85003-CC22-336F-AC20-270BFD0FEDF9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DB58345-D97E-3D2A-D9DB-93AC82AE202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80121709"/>
              </p:ext>
            </p:extLst>
          </p:nvPr>
        </p:nvGraphicFramePr>
        <p:xfrm>
          <a:off x="6092851" y="2323383"/>
          <a:ext cx="5831840" cy="353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1717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Pi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0D4206F-CC7E-AB26-44FD-449A5B62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B6A128-9FC4-69F6-F9C7-B2D682088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75AAB-A191-FE64-DF80-5BAA5BADA2E7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3A491D-EB80-EC03-93E2-0F3909BFFE9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B21C6D-2C8B-ACE2-AD33-C49F2DE91FA8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85003-CC22-336F-AC20-270BFD0FEDF9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DB58345-D97E-3D2A-D9DB-93AC82AE202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7396956"/>
              </p:ext>
            </p:extLst>
          </p:nvPr>
        </p:nvGraphicFramePr>
        <p:xfrm>
          <a:off x="6092851" y="2323383"/>
          <a:ext cx="5831840" cy="353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564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cept M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5157" y="2549839"/>
            <a:ext cx="722141" cy="442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01.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BBC0B03-0826-8E4C-9137-D1B8F6504E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4638" y="3828202"/>
            <a:ext cx="688687" cy="430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02.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B162A3-6CD4-0D43-804B-8A9CC80EDD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93603" y="5033751"/>
            <a:ext cx="699838" cy="4002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03.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35BA947-AA71-3E48-A67E-61D5EFE628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6800" y="2545871"/>
            <a:ext cx="723019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04.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AC814CA-0C07-E947-808F-630D741AE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1096" y="3835635"/>
            <a:ext cx="649356" cy="4302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05.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FE0210FF-3089-2E4E-9FEF-CDCEA19277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753" y="2577170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89FC859A-29A1-C54D-B10D-2758C6EBAA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70316" y="258651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F05E1AE9-F1E3-7D44-864A-98E652CB5B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0316" y="387894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F83501E6-92CC-664F-986F-DBE34319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0316" y="5058128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DFEB6AC-A29F-D04E-B24E-DB97B10D5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53" y="3868311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6A98A58E-AA7D-9445-AB78-0AFE3AF026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2753" y="5071181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1C6DE322-9A9C-6847-AAC0-1442FDA7F8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48794" y="5018016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06.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1EA2F87-FD81-7E8B-AC84-596404182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A2AD3D-F98D-8DD8-C2B2-70C9FFF5AB3B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9FC2C4-48B2-20FE-C194-1A847DFE8135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8E95E8-34A5-AFF4-7C9D-FBF6B37064FD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A4F4463-7EC1-DE02-ED32-6D422E23D9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4107" y="2410967"/>
            <a:ext cx="3322026" cy="28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cept M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35BA947-AA71-3E48-A67E-61D5EFE628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7636" y="2545871"/>
            <a:ext cx="717810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04.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AC814CA-0C07-E947-808F-630D741AE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6722" y="3694120"/>
            <a:ext cx="649356" cy="4302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05.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89FC859A-29A1-C54D-B10D-2758C6EBAA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95942" y="258651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F05E1AE9-F1E3-7D44-864A-98E652CB5B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95942" y="3737429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F83501E6-92CC-664F-986F-DBE34319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95942" y="4873072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1C6DE322-9A9C-6847-AAC0-1442FDA7F8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20" y="4832960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06.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DFE7467D-BF92-7943-A385-EB2301369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49016" y="2545871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01.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C7E6AF39-FD19-C642-8944-ABC8928063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71318" y="3694120"/>
            <a:ext cx="649356" cy="4302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02.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3D80D72F-6736-5140-BF89-F638DCC46F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0538" y="258651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2DE6BFB4-5AE5-7644-895A-1E379A0C78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0538" y="3737429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0EB28A58-F153-EB44-8C7F-CC2B0A394D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70538" y="4873072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Concept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3DD1AF12-E679-4B41-8D01-C103A13933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49016" y="4832960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03.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1D2CE5B-E083-5D19-DAA4-6282CB322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6B3871-0226-9D3A-2F78-E65ADC68566E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C6DE46-7CB1-3123-6CBA-BFBBC91349A3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835625-31D2-13F3-5F0B-106071B9610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031D8D-92B0-32F9-090F-79D14A95A93F}"/>
              </a:ext>
            </a:extLst>
          </p:cNvPr>
          <p:cNvGrpSpPr/>
          <p:nvPr userDrawn="1"/>
        </p:nvGrpSpPr>
        <p:grpSpPr>
          <a:xfrm>
            <a:off x="1493074" y="3780795"/>
            <a:ext cx="541613" cy="281982"/>
            <a:chOff x="3432971" y="1227145"/>
            <a:chExt cx="260741" cy="1386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47EC13-9639-AA76-F3CE-63B44A9C14C7}"/>
                </a:ext>
              </a:extLst>
            </p:cNvPr>
            <p:cNvSpPr/>
            <p:nvPr userDrawn="1"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153E52-CC00-9960-DA49-60911311389A}"/>
                </a:ext>
              </a:extLst>
            </p:cNvPr>
            <p:cNvSpPr/>
            <p:nvPr userDrawn="1"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D7A348-4D8F-49F6-C584-D54C2D6FFA62}"/>
              </a:ext>
            </a:extLst>
          </p:cNvPr>
          <p:cNvGrpSpPr/>
          <p:nvPr userDrawn="1"/>
        </p:nvGrpSpPr>
        <p:grpSpPr>
          <a:xfrm>
            <a:off x="1493318" y="4918525"/>
            <a:ext cx="541369" cy="279667"/>
            <a:chOff x="3585371" y="1379545"/>
            <a:chExt cx="260741" cy="1386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C9795B-78C0-4DCD-BC68-226E074D29AC}"/>
                </a:ext>
              </a:extLst>
            </p:cNvPr>
            <p:cNvSpPr/>
            <p:nvPr userDrawn="1"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BEB7FA-30CF-98B2-A485-546096340ECD}"/>
                </a:ext>
              </a:extLst>
            </p:cNvPr>
            <p:cNvSpPr/>
            <p:nvPr userDrawn="1"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83CADF-B965-433B-03C1-86F61CEA6703}"/>
              </a:ext>
            </a:extLst>
          </p:cNvPr>
          <p:cNvGrpSpPr/>
          <p:nvPr userDrawn="1"/>
        </p:nvGrpSpPr>
        <p:grpSpPr>
          <a:xfrm>
            <a:off x="6472613" y="2570931"/>
            <a:ext cx="261878" cy="417504"/>
            <a:chOff x="2527240" y="1872860"/>
            <a:chExt cx="139401" cy="28602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ACBD41-7344-1871-5249-BCF588E988F9}"/>
                </a:ext>
              </a:extLst>
            </p:cNvPr>
            <p:cNvSpPr/>
            <p:nvPr userDrawn="1"/>
          </p:nvSpPr>
          <p:spPr>
            <a:xfrm rot="16200000">
              <a:off x="2453568" y="1946532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3AC8D90-B912-BFE5-8260-02B38305ACD9}"/>
                </a:ext>
              </a:extLst>
            </p:cNvPr>
            <p:cNvSpPr/>
            <p:nvPr userDrawn="1"/>
          </p:nvSpPr>
          <p:spPr>
            <a:xfrm rot="16200000">
              <a:off x="2523631" y="2015870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7B9DBD-A01A-712F-3F0C-84F099D55485}"/>
              </a:ext>
            </a:extLst>
          </p:cNvPr>
          <p:cNvGrpSpPr/>
          <p:nvPr userDrawn="1"/>
        </p:nvGrpSpPr>
        <p:grpSpPr>
          <a:xfrm>
            <a:off x="6496681" y="3701029"/>
            <a:ext cx="237810" cy="430272"/>
            <a:chOff x="2679640" y="2025260"/>
            <a:chExt cx="135067" cy="28602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2E1397-BCD0-BAF2-A085-B50713518423}"/>
                </a:ext>
              </a:extLst>
            </p:cNvPr>
            <p:cNvSpPr/>
            <p:nvPr userDrawn="1"/>
          </p:nvSpPr>
          <p:spPr>
            <a:xfrm rot="16200000">
              <a:off x="2605968" y="2098932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77BBE97-C37B-4FB0-6212-49B8AC309331}"/>
                </a:ext>
              </a:extLst>
            </p:cNvPr>
            <p:cNvSpPr/>
            <p:nvPr userDrawn="1"/>
          </p:nvSpPr>
          <p:spPr>
            <a:xfrm rot="16200000">
              <a:off x="2671697" y="2168270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BC5D30-FB03-E36F-2C35-044E0FCCE5BE}"/>
              </a:ext>
            </a:extLst>
          </p:cNvPr>
          <p:cNvGrpSpPr/>
          <p:nvPr userDrawn="1"/>
        </p:nvGrpSpPr>
        <p:grpSpPr>
          <a:xfrm>
            <a:off x="6514795" y="4830776"/>
            <a:ext cx="219696" cy="444748"/>
            <a:chOff x="3382416" y="2177660"/>
            <a:chExt cx="135067" cy="28602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041C7B-1F62-B586-F78E-88F9AA76B89D}"/>
                </a:ext>
              </a:extLst>
            </p:cNvPr>
            <p:cNvSpPr/>
            <p:nvPr userDrawn="1"/>
          </p:nvSpPr>
          <p:spPr>
            <a:xfrm rot="16200000">
              <a:off x="3308744" y="2251332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9B0E2E-7951-2A01-7805-20F4459E887A}"/>
                </a:ext>
              </a:extLst>
            </p:cNvPr>
            <p:cNvSpPr/>
            <p:nvPr userDrawn="1"/>
          </p:nvSpPr>
          <p:spPr>
            <a:xfrm rot="16200000">
              <a:off x="3374473" y="2320670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FE9A13-68F2-D443-7817-7D2CF2509024}"/>
              </a:ext>
            </a:extLst>
          </p:cNvPr>
          <p:cNvGrpSpPr/>
          <p:nvPr userDrawn="1"/>
        </p:nvGrpSpPr>
        <p:grpSpPr>
          <a:xfrm>
            <a:off x="1499757" y="2635157"/>
            <a:ext cx="530596" cy="292197"/>
            <a:chOff x="2301168" y="1074745"/>
            <a:chExt cx="260741" cy="13867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8F98B2-6DF2-86A8-A51F-F33500515A4D}"/>
                </a:ext>
              </a:extLst>
            </p:cNvPr>
            <p:cNvSpPr/>
            <p:nvPr userDrawn="1"/>
          </p:nvSpPr>
          <p:spPr>
            <a:xfrm>
              <a:off x="2301168" y="1074745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80DD3B4-F24E-40E7-4BD8-35FA66D6AC54}"/>
                </a:ext>
              </a:extLst>
            </p:cNvPr>
            <p:cNvSpPr/>
            <p:nvPr userDrawn="1"/>
          </p:nvSpPr>
          <p:spPr>
            <a:xfrm>
              <a:off x="2345227" y="11440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70054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2739167"/>
            <a:ext cx="3369682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232076F8-44A9-B74C-B963-52824528C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436" y="2739167"/>
            <a:ext cx="335287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89A9AE20-35E7-F14C-9C3D-7414A6870E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496" y="2739167"/>
            <a:ext cx="331918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4D6E9F2-4058-8346-A7D2-46910410249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7808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84D7C933-EB7F-0041-8E20-A0C67F5049B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56240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55966B8-E5E0-5425-1FD3-2788AF3C4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B70F2B-C5D2-2E9E-9448-CEF90BD60839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D350B0-148A-E81D-4E0A-C4D39C472956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662732-F0DB-2AE6-AE91-FB7B28065AEF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DCA05-EB19-1287-3903-4BF380C5A6D0}"/>
              </a:ext>
            </a:extLst>
          </p:cNvPr>
          <p:cNvSpPr/>
          <p:nvPr userDrawn="1"/>
        </p:nvSpPr>
        <p:spPr>
          <a:xfrm rot="16200000">
            <a:off x="216933" y="2867096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4CFF60-4B33-E9D5-8123-A3116E7C1007}"/>
              </a:ext>
            </a:extLst>
          </p:cNvPr>
          <p:cNvSpPr/>
          <p:nvPr userDrawn="1"/>
        </p:nvSpPr>
        <p:spPr>
          <a:xfrm rot="16200000">
            <a:off x="4122870" y="287222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54F09-65F1-D761-BE50-854CED5C8803}"/>
              </a:ext>
            </a:extLst>
          </p:cNvPr>
          <p:cNvSpPr/>
          <p:nvPr userDrawn="1"/>
        </p:nvSpPr>
        <p:spPr>
          <a:xfrm rot="16200000">
            <a:off x="8004798" y="2872221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2FCF7-8955-C7FE-811F-21FBB1AC9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277" y="2146249"/>
            <a:ext cx="526050" cy="2813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C45025-97AC-080B-1C16-9CC2E7D3BAC2}"/>
              </a:ext>
            </a:extLst>
          </p:cNvPr>
          <p:cNvGrpSpPr/>
          <p:nvPr userDrawn="1"/>
        </p:nvGrpSpPr>
        <p:grpSpPr>
          <a:xfrm>
            <a:off x="4367808" y="2145642"/>
            <a:ext cx="541613" cy="281982"/>
            <a:chOff x="3432971" y="1227145"/>
            <a:chExt cx="260741" cy="13867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1DB03B-A6D3-EB84-85F9-FF5777FBA5A0}"/>
                </a:ext>
              </a:extLst>
            </p:cNvPr>
            <p:cNvSpPr/>
            <p:nvPr userDrawn="1"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506538-E6BB-D855-A513-BD8E7693DFD9}"/>
                </a:ext>
              </a:extLst>
            </p:cNvPr>
            <p:cNvSpPr/>
            <p:nvPr userDrawn="1"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3C4B86-6081-25C7-FF14-7CE3E9893E4F}"/>
              </a:ext>
            </a:extLst>
          </p:cNvPr>
          <p:cNvGrpSpPr/>
          <p:nvPr userDrawn="1"/>
        </p:nvGrpSpPr>
        <p:grpSpPr>
          <a:xfrm>
            <a:off x="8249736" y="2147957"/>
            <a:ext cx="541369" cy="279667"/>
            <a:chOff x="3585371" y="1379545"/>
            <a:chExt cx="260741" cy="1386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1185DE-B902-B27F-2846-6B23523EF10D}"/>
                </a:ext>
              </a:extLst>
            </p:cNvPr>
            <p:cNvSpPr/>
            <p:nvPr userDrawn="1"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C10A78-BF23-BC6F-C728-1C686255FFD0}"/>
                </a:ext>
              </a:extLst>
            </p:cNvPr>
            <p:cNvSpPr/>
            <p:nvPr userDrawn="1"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733728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s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BEF45DC-F9B4-02D6-7AC2-3FD985AF5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9D7356-8E50-1F29-872F-150EFA8E9598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E4037-B384-FA08-34F5-63A5DE1EC49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78ECFF-5112-BE37-9ED8-643451F6B9F9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A331AFC-34A2-22C7-9FAE-A0431C050C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9ADFC7CA-B944-4163-25C7-B58062BBA9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2739167"/>
            <a:ext cx="3369682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E47C31CB-8A5E-21EE-A960-E114385CBF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436" y="2739167"/>
            <a:ext cx="335287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7C7A6BCB-A49B-7E07-BAF2-760163793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496" y="2739167"/>
            <a:ext cx="331918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437D7AA8-D087-8D67-50E9-792F3C0A852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7808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86EB81A9-6C68-1F10-2ADC-D062F3D3AC6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56240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A639C2-11C2-028A-1AEB-964FC05AE2B1}"/>
              </a:ext>
            </a:extLst>
          </p:cNvPr>
          <p:cNvSpPr/>
          <p:nvPr userDrawn="1"/>
        </p:nvSpPr>
        <p:spPr>
          <a:xfrm rot="16200000">
            <a:off x="216933" y="2867096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69FCE3-A146-BF0A-57A1-AAF38486CBEA}"/>
              </a:ext>
            </a:extLst>
          </p:cNvPr>
          <p:cNvSpPr/>
          <p:nvPr userDrawn="1"/>
        </p:nvSpPr>
        <p:spPr>
          <a:xfrm rot="16200000">
            <a:off x="4122870" y="287222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A6A29-3253-CF3B-7B16-837A8E7D478E}"/>
              </a:ext>
            </a:extLst>
          </p:cNvPr>
          <p:cNvSpPr/>
          <p:nvPr userDrawn="1"/>
        </p:nvSpPr>
        <p:spPr>
          <a:xfrm rot="16200000">
            <a:off x="8004798" y="2872221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7FF7DF-BE05-8AF4-655C-A4C9CEF8E98D}"/>
              </a:ext>
            </a:extLst>
          </p:cNvPr>
          <p:cNvGrpSpPr/>
          <p:nvPr userDrawn="1"/>
        </p:nvGrpSpPr>
        <p:grpSpPr>
          <a:xfrm>
            <a:off x="519482" y="2182332"/>
            <a:ext cx="261878" cy="417504"/>
            <a:chOff x="2527240" y="1872860"/>
            <a:chExt cx="139401" cy="2860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713767-2943-2E80-E493-E88A8E9B362D}"/>
                </a:ext>
              </a:extLst>
            </p:cNvPr>
            <p:cNvSpPr/>
            <p:nvPr userDrawn="1"/>
          </p:nvSpPr>
          <p:spPr>
            <a:xfrm rot="16200000">
              <a:off x="2453568" y="1946532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468E74-FB81-0F9E-BEC5-5817474410EA}"/>
                </a:ext>
              </a:extLst>
            </p:cNvPr>
            <p:cNvSpPr/>
            <p:nvPr userDrawn="1"/>
          </p:nvSpPr>
          <p:spPr>
            <a:xfrm rot="16200000">
              <a:off x="2523631" y="2015870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B0875D-4E56-F8A0-A596-F7E0D86696D4}"/>
              </a:ext>
            </a:extLst>
          </p:cNvPr>
          <p:cNvGrpSpPr/>
          <p:nvPr userDrawn="1"/>
        </p:nvGrpSpPr>
        <p:grpSpPr>
          <a:xfrm>
            <a:off x="4367808" y="2168689"/>
            <a:ext cx="237810" cy="430272"/>
            <a:chOff x="2679640" y="2025260"/>
            <a:chExt cx="135067" cy="2860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80D00C-85F2-9798-2AC6-4D182B50E684}"/>
                </a:ext>
              </a:extLst>
            </p:cNvPr>
            <p:cNvSpPr/>
            <p:nvPr userDrawn="1"/>
          </p:nvSpPr>
          <p:spPr>
            <a:xfrm rot="16200000">
              <a:off x="2605968" y="2098932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77DC77-74BA-EB54-49BE-218D317E1899}"/>
                </a:ext>
              </a:extLst>
            </p:cNvPr>
            <p:cNvSpPr/>
            <p:nvPr userDrawn="1"/>
          </p:nvSpPr>
          <p:spPr>
            <a:xfrm rot="16200000">
              <a:off x="2671697" y="2168270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BA297-4E17-F157-3440-4CE80F340222}"/>
              </a:ext>
            </a:extLst>
          </p:cNvPr>
          <p:cNvGrpSpPr/>
          <p:nvPr userDrawn="1"/>
        </p:nvGrpSpPr>
        <p:grpSpPr>
          <a:xfrm>
            <a:off x="8256240" y="2155088"/>
            <a:ext cx="219696" cy="444748"/>
            <a:chOff x="3382416" y="2177660"/>
            <a:chExt cx="135067" cy="2860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07B758-28E9-612C-629B-4FE504F8CEEB}"/>
                </a:ext>
              </a:extLst>
            </p:cNvPr>
            <p:cNvSpPr/>
            <p:nvPr userDrawn="1"/>
          </p:nvSpPr>
          <p:spPr>
            <a:xfrm rot="16200000">
              <a:off x="3308744" y="2251332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4BFE9E-D363-1505-E7A5-C79E68E66950}"/>
                </a:ext>
              </a:extLst>
            </p:cNvPr>
            <p:cNvSpPr/>
            <p:nvPr userDrawn="1"/>
          </p:nvSpPr>
          <p:spPr>
            <a:xfrm rot="16200000">
              <a:off x="3374473" y="2320670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418330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6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74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3" y="2321821"/>
            <a:ext cx="6240206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BDF73CB-CD4A-789A-FAEC-4B2A92C62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33450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6B14A58-99F0-B7F1-83F2-7034FA141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1708217"/>
            <a:ext cx="616683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1D1B9F-92E8-9A52-C49A-B973C0EE0D3F}"/>
              </a:ext>
            </a:extLst>
          </p:cNvPr>
          <p:cNvGrpSpPr/>
          <p:nvPr userDrawn="1"/>
        </p:nvGrpSpPr>
        <p:grpSpPr>
          <a:xfrm>
            <a:off x="461871" y="1302566"/>
            <a:ext cx="2469472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8BB000-8879-2652-D2C0-1DD6E2DC5374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42C6FF-B41B-0C2F-FEDE-D993CFC5A59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D291EAE-8EFF-8B9F-4CCB-6B2E55EC0271}"/>
              </a:ext>
            </a:extLst>
          </p:cNvPr>
          <p:cNvSpPr/>
          <p:nvPr userDrawn="1"/>
        </p:nvSpPr>
        <p:spPr>
          <a:xfrm rot="16200000">
            <a:off x="204412" y="1906820"/>
            <a:ext cx="372867" cy="91967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8951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1812532"/>
            <a:ext cx="6230827" cy="3997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94CAC1C-9CA9-F566-8EAC-31BCE45A4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33450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8931B-4632-EDB0-61F2-651A3323EFC1}"/>
              </a:ext>
            </a:extLst>
          </p:cNvPr>
          <p:cNvGrpSpPr/>
          <p:nvPr userDrawn="1"/>
        </p:nvGrpSpPr>
        <p:grpSpPr>
          <a:xfrm>
            <a:off x="461871" y="1302566"/>
            <a:ext cx="2469472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F5C0C5-A073-D5A3-B312-0C7C3820020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E9492F-B088-5B0E-DA8A-9A7094763822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76069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49021-E439-D798-D2C7-F8793BF557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9462" y="2321821"/>
            <a:ext cx="6227799" cy="34770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D8EF0D0-C9D9-82C4-8BCD-9F76718E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59766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BD5856F-A6F3-7CD2-E999-9D96657BD1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6227799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F19111-C1C4-51A4-E136-825018F2088F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F5ABAC-C049-FBB0-5979-7CEFAFA199D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61D891-4BC2-0B9B-1143-63EDBC98FA91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50F345B-74C4-1D61-50C6-D1225002292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1691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6">
            <a:extLst>
              <a:ext uri="{FF2B5EF4-FFF2-40B4-BE49-F238E27FC236}">
                <a16:creationId xmlns:a16="http://schemas.microsoft.com/office/drawing/2014/main" id="{E07ED726-CFA2-8F25-6B26-1FE5CCD2BC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7180728"/>
              </p:ext>
            </p:extLst>
          </p:nvPr>
        </p:nvGraphicFramePr>
        <p:xfrm>
          <a:off x="606582" y="2225285"/>
          <a:ext cx="9587808" cy="374645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96952">
                  <a:extLst>
                    <a:ext uri="{9D8B030D-6E8A-4147-A177-3AD203B41FA5}">
                      <a16:colId xmlns:a16="http://schemas.microsoft.com/office/drawing/2014/main" val="3070350504"/>
                    </a:ext>
                  </a:extLst>
                </a:gridCol>
                <a:gridCol w="2396952">
                  <a:extLst>
                    <a:ext uri="{9D8B030D-6E8A-4147-A177-3AD203B41FA5}">
                      <a16:colId xmlns:a16="http://schemas.microsoft.com/office/drawing/2014/main" val="1292633407"/>
                    </a:ext>
                  </a:extLst>
                </a:gridCol>
                <a:gridCol w="2396952">
                  <a:extLst>
                    <a:ext uri="{9D8B030D-6E8A-4147-A177-3AD203B41FA5}">
                      <a16:colId xmlns:a16="http://schemas.microsoft.com/office/drawing/2014/main" val="1952939501"/>
                    </a:ext>
                  </a:extLst>
                </a:gridCol>
                <a:gridCol w="2396952">
                  <a:extLst>
                    <a:ext uri="{9D8B030D-6E8A-4147-A177-3AD203B41FA5}">
                      <a16:colId xmlns:a16="http://schemas.microsoft.com/office/drawing/2014/main" val="3026552450"/>
                    </a:ext>
                  </a:extLst>
                </a:gridCol>
              </a:tblGrid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79196"/>
                  </a:ext>
                </a:extLst>
              </a:tr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853350"/>
                  </a:ext>
                </a:extLst>
              </a:tr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466728"/>
                  </a:ext>
                </a:extLst>
              </a:tr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/>
                        <a:t>Text</a:t>
                      </a:r>
                      <a:endParaRPr lang="en-GB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086829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D3976E89-C83B-B05A-EB60-8FD9429F4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08184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1B1E6398-6308-E490-6493-5521E4051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6251245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A9AE41-DBD7-0AEB-3F04-CCFA238634D0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DACA4F-297E-E922-CEAF-DC6128182F0D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F3C81F-001B-6900-F951-8C3CC9896AFC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60FB2-FB60-BE38-190C-C45C3280E298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20867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B42BD6D5-847C-AD44-AAE2-099E29C3789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822890" y="1198999"/>
            <a:ext cx="5243332" cy="39701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Insert image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DBD9E71-FDA3-1D40-964F-BD7F9C84D7C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822890" y="5279120"/>
            <a:ext cx="5087962" cy="2759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Image Caption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5A09EE5-2A2F-9898-92AC-F0B35915C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08184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A1C1787-E9D7-54D5-80FA-2ADFAB054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6251245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25FA47-3DA9-AFE2-5B44-ECEECAEF571B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C141D1-C076-77EF-1C5D-B84824F764FB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226B44-589C-19DC-C0D2-D18226DCE2DE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D3ABB47-BEE6-926B-CE04-6C2A1D7DB24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3801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C13A51E6-98C8-0642-8E57-19033A3F47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83423" y="752354"/>
            <a:ext cx="6122177" cy="498868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Insert image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B5B17-E8FE-B44F-8B29-EB564762B93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6338" y="5758478"/>
            <a:ext cx="6156434" cy="2759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Image Caption</a:t>
            </a:r>
          </a:p>
        </p:txBody>
      </p:sp>
      <p:sp>
        <p:nvSpPr>
          <p:cNvPr id="4" name="Half Frame 3">
            <a:extLst>
              <a:ext uri="{FF2B5EF4-FFF2-40B4-BE49-F238E27FC236}">
                <a16:creationId xmlns:a16="http://schemas.microsoft.com/office/drawing/2014/main" id="{CA46A74C-AF26-ABE3-7219-5BACD8D61093}"/>
              </a:ext>
            </a:extLst>
          </p:cNvPr>
          <p:cNvSpPr/>
          <p:nvPr userDrawn="1"/>
        </p:nvSpPr>
        <p:spPr>
          <a:xfrm>
            <a:off x="583423" y="752354"/>
            <a:ext cx="4799814" cy="3435129"/>
          </a:xfrm>
          <a:prstGeom prst="halfFrame">
            <a:avLst>
              <a:gd name="adj1" fmla="val 3029"/>
              <a:gd name="adj2" fmla="val 3301"/>
            </a:avLst>
          </a:prstGeom>
          <a:solidFill>
            <a:srgbClr val="56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99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- Sev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F9262B5-13D3-D44A-B1FD-BF3BBA84C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917189"/>
            <a:ext cx="6814758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About us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E8CE743-E918-5848-8A42-BDE5789F8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13" y="1708217"/>
            <a:ext cx="5622887" cy="8329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4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Title of your organisation</a:t>
            </a:r>
          </a:p>
        </p:txBody>
      </p:sp>
      <p:grpSp>
        <p:nvGrpSpPr>
          <p:cNvPr id="5" name="Graphique 10">
            <a:extLst>
              <a:ext uri="{FF2B5EF4-FFF2-40B4-BE49-F238E27FC236}">
                <a16:creationId xmlns:a16="http://schemas.microsoft.com/office/drawing/2014/main" id="{537E1D0A-16A1-BC90-BDDC-5058D1F579D0}"/>
              </a:ext>
            </a:extLst>
          </p:cNvPr>
          <p:cNvGrpSpPr/>
          <p:nvPr/>
        </p:nvGrpSpPr>
        <p:grpSpPr>
          <a:xfrm>
            <a:off x="8296445" y="4308772"/>
            <a:ext cx="338424" cy="342842"/>
            <a:chOff x="8296445" y="4308772"/>
            <a:chExt cx="338424" cy="34284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D4FE12-E823-FD6C-C528-BE4D27B8A953}"/>
                </a:ext>
              </a:extLst>
            </p:cNvPr>
            <p:cNvSpPr/>
            <p:nvPr/>
          </p:nvSpPr>
          <p:spPr>
            <a:xfrm>
              <a:off x="8296445" y="4308772"/>
              <a:ext cx="338424" cy="342842"/>
            </a:xfrm>
            <a:custGeom>
              <a:avLst/>
              <a:gdLst>
                <a:gd name="connsiteX0" fmla="*/ 338424 w 338424"/>
                <a:gd name="connsiteY0" fmla="*/ 171421 h 342842"/>
                <a:gd name="connsiteX1" fmla="*/ 169212 w 338424"/>
                <a:gd name="connsiteY1" fmla="*/ 342842 h 342842"/>
                <a:gd name="connsiteX2" fmla="*/ 0 w 338424"/>
                <a:gd name="connsiteY2" fmla="*/ 171421 h 342842"/>
                <a:gd name="connsiteX3" fmla="*/ 169212 w 338424"/>
                <a:gd name="connsiteY3" fmla="*/ 0 h 342842"/>
                <a:gd name="connsiteX4" fmla="*/ 338424 w 338424"/>
                <a:gd name="connsiteY4" fmla="*/ 171421 h 34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24" h="342842">
                  <a:moveTo>
                    <a:pt x="338424" y="171421"/>
                  </a:moveTo>
                  <a:cubicBezTo>
                    <a:pt x="338424" y="266094"/>
                    <a:pt x="262665" y="342842"/>
                    <a:pt x="169212" y="342842"/>
                  </a:cubicBezTo>
                  <a:cubicBezTo>
                    <a:pt x="75759" y="342842"/>
                    <a:pt x="0" y="266094"/>
                    <a:pt x="0" y="171421"/>
                  </a:cubicBezTo>
                  <a:cubicBezTo>
                    <a:pt x="0" y="76748"/>
                    <a:pt x="75759" y="0"/>
                    <a:pt x="169212" y="0"/>
                  </a:cubicBezTo>
                  <a:cubicBezTo>
                    <a:pt x="262665" y="0"/>
                    <a:pt x="338424" y="76748"/>
                    <a:pt x="338424" y="171421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0991C8E-39B6-AD2B-BABA-5C783182B3E8}"/>
                </a:ext>
              </a:extLst>
            </p:cNvPr>
            <p:cNvSpPr/>
            <p:nvPr/>
          </p:nvSpPr>
          <p:spPr>
            <a:xfrm>
              <a:off x="8394605" y="4387152"/>
              <a:ext cx="146640" cy="194510"/>
            </a:xfrm>
            <a:custGeom>
              <a:avLst/>
              <a:gdLst>
                <a:gd name="connsiteX0" fmla="*/ 146180 w 146640"/>
                <a:gd name="connsiteY0" fmla="*/ 167015 h 194510"/>
                <a:gd name="connsiteX1" fmla="*/ 145478 w 146640"/>
                <a:gd name="connsiteY1" fmla="*/ 169860 h 194510"/>
                <a:gd name="connsiteX2" fmla="*/ 111776 w 146640"/>
                <a:gd name="connsiteY2" fmla="*/ 194044 h 194510"/>
                <a:gd name="connsiteX3" fmla="*/ 108967 w 146640"/>
                <a:gd name="connsiteY3" fmla="*/ 193332 h 194510"/>
                <a:gd name="connsiteX4" fmla="*/ 61925 w 146640"/>
                <a:gd name="connsiteY4" fmla="*/ 122203 h 194510"/>
                <a:gd name="connsiteX5" fmla="*/ 39457 w 146640"/>
                <a:gd name="connsiteY5" fmla="*/ 155634 h 194510"/>
                <a:gd name="connsiteX6" fmla="*/ 35946 w 146640"/>
                <a:gd name="connsiteY6" fmla="*/ 154211 h 194510"/>
                <a:gd name="connsiteX7" fmla="*/ 138 w 146640"/>
                <a:gd name="connsiteY7" fmla="*/ 2707 h 194510"/>
                <a:gd name="connsiteX8" fmla="*/ 3648 w 146640"/>
                <a:gd name="connsiteY8" fmla="*/ 573 h 194510"/>
                <a:gd name="connsiteX9" fmla="*/ 133541 w 146640"/>
                <a:gd name="connsiteY9" fmla="*/ 83794 h 194510"/>
                <a:gd name="connsiteX10" fmla="*/ 133541 w 146640"/>
                <a:gd name="connsiteY10" fmla="*/ 87350 h 194510"/>
                <a:gd name="connsiteX11" fmla="*/ 92818 w 146640"/>
                <a:gd name="connsiteY11" fmla="*/ 95886 h 194510"/>
                <a:gd name="connsiteX12" fmla="*/ 146180 w 146640"/>
                <a:gd name="connsiteY12" fmla="*/ 167015 h 19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40" h="194510">
                  <a:moveTo>
                    <a:pt x="146180" y="167015"/>
                  </a:moveTo>
                  <a:cubicBezTo>
                    <a:pt x="146882" y="167726"/>
                    <a:pt x="146882" y="169149"/>
                    <a:pt x="145478" y="169860"/>
                  </a:cubicBezTo>
                  <a:lnTo>
                    <a:pt x="111776" y="194044"/>
                  </a:lnTo>
                  <a:cubicBezTo>
                    <a:pt x="111073" y="194755"/>
                    <a:pt x="109669" y="194755"/>
                    <a:pt x="108967" y="193332"/>
                  </a:cubicBezTo>
                  <a:lnTo>
                    <a:pt x="61925" y="122203"/>
                  </a:lnTo>
                  <a:lnTo>
                    <a:pt x="39457" y="155634"/>
                  </a:lnTo>
                  <a:cubicBezTo>
                    <a:pt x="38052" y="156345"/>
                    <a:pt x="36648" y="155634"/>
                    <a:pt x="35946" y="154211"/>
                  </a:cubicBezTo>
                  <a:lnTo>
                    <a:pt x="138" y="2707"/>
                  </a:lnTo>
                  <a:cubicBezTo>
                    <a:pt x="-564" y="573"/>
                    <a:pt x="1542" y="-850"/>
                    <a:pt x="3648" y="573"/>
                  </a:cubicBezTo>
                  <a:lnTo>
                    <a:pt x="133541" y="83794"/>
                  </a:lnTo>
                  <a:cubicBezTo>
                    <a:pt x="134946" y="84505"/>
                    <a:pt x="134946" y="86639"/>
                    <a:pt x="133541" y="87350"/>
                  </a:cubicBezTo>
                  <a:lnTo>
                    <a:pt x="92818" y="95886"/>
                  </a:lnTo>
                  <a:lnTo>
                    <a:pt x="146180" y="167015"/>
                  </a:lnTo>
                  <a:close/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999CE511-BE9D-EC4F-934F-720DCF3FB2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691864" y="4811421"/>
            <a:ext cx="3003950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@</a:t>
            </a:r>
            <a:r>
              <a:rPr lang="en-GB" noProof="0" err="1"/>
              <a:t>Twitter_user</a:t>
            </a:r>
            <a:endParaRPr lang="en-GB" noProof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48B731A-AF98-8123-99A2-F310B085574E}"/>
              </a:ext>
            </a:extLst>
          </p:cNvPr>
          <p:cNvSpPr/>
          <p:nvPr/>
        </p:nvSpPr>
        <p:spPr>
          <a:xfrm>
            <a:off x="8299767" y="4817702"/>
            <a:ext cx="337019" cy="341419"/>
          </a:xfrm>
          <a:custGeom>
            <a:avLst/>
            <a:gdLst>
              <a:gd name="connsiteX0" fmla="*/ 337020 w 337019"/>
              <a:gd name="connsiteY0" fmla="*/ 170710 h 341419"/>
              <a:gd name="connsiteX1" fmla="*/ 168510 w 337019"/>
              <a:gd name="connsiteY1" fmla="*/ 341420 h 341419"/>
              <a:gd name="connsiteX2" fmla="*/ 0 w 337019"/>
              <a:gd name="connsiteY2" fmla="*/ 170710 h 341419"/>
              <a:gd name="connsiteX3" fmla="*/ 168510 w 337019"/>
              <a:gd name="connsiteY3" fmla="*/ 0 h 341419"/>
              <a:gd name="connsiteX4" fmla="*/ 337020 w 337019"/>
              <a:gd name="connsiteY4" fmla="*/ 170710 h 34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019" h="341419">
                <a:moveTo>
                  <a:pt x="337020" y="170710"/>
                </a:moveTo>
                <a:cubicBezTo>
                  <a:pt x="337020" y="264990"/>
                  <a:pt x="261575" y="341420"/>
                  <a:pt x="168510" y="341420"/>
                </a:cubicBezTo>
                <a:cubicBezTo>
                  <a:pt x="75444" y="341420"/>
                  <a:pt x="0" y="264990"/>
                  <a:pt x="0" y="170710"/>
                </a:cubicBezTo>
                <a:cubicBezTo>
                  <a:pt x="0" y="76429"/>
                  <a:pt x="75444" y="0"/>
                  <a:pt x="168510" y="0"/>
                </a:cubicBezTo>
                <a:cubicBezTo>
                  <a:pt x="261575" y="0"/>
                  <a:pt x="337020" y="76429"/>
                  <a:pt x="337020" y="170710"/>
                </a:cubicBezTo>
                <a:close/>
              </a:path>
            </a:pathLst>
          </a:custGeom>
          <a:solidFill>
            <a:srgbClr val="56C4C9"/>
          </a:solidFill>
          <a:ln w="700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05FD42-0C13-B441-212C-58C57132613C}"/>
              </a:ext>
            </a:extLst>
          </p:cNvPr>
          <p:cNvSpPr/>
          <p:nvPr/>
        </p:nvSpPr>
        <p:spPr>
          <a:xfrm>
            <a:off x="8377148" y="4910469"/>
            <a:ext cx="195892" cy="161462"/>
          </a:xfrm>
          <a:custGeom>
            <a:avLst/>
            <a:gdLst>
              <a:gd name="connsiteX0" fmla="*/ 60546 w 195892"/>
              <a:gd name="connsiteY0" fmla="*/ 160894 h 161462"/>
              <a:gd name="connsiteX1" fmla="*/ 174992 w 195892"/>
              <a:gd name="connsiteY1" fmla="*/ 44954 h 161462"/>
              <a:gd name="connsiteX2" fmla="*/ 174992 w 195892"/>
              <a:gd name="connsiteY2" fmla="*/ 39974 h 161462"/>
              <a:gd name="connsiteX3" fmla="*/ 195354 w 195892"/>
              <a:gd name="connsiteY3" fmla="*/ 18636 h 161462"/>
              <a:gd name="connsiteX4" fmla="*/ 172184 w 195892"/>
              <a:gd name="connsiteY4" fmla="*/ 25037 h 161462"/>
              <a:gd name="connsiteX5" fmla="*/ 189737 w 195892"/>
              <a:gd name="connsiteY5" fmla="*/ 2276 h 161462"/>
              <a:gd name="connsiteX6" fmla="*/ 164460 w 195892"/>
              <a:gd name="connsiteY6" fmla="*/ 12234 h 161462"/>
              <a:gd name="connsiteX7" fmla="*/ 134971 w 195892"/>
              <a:gd name="connsiteY7" fmla="*/ -569 h 161462"/>
              <a:gd name="connsiteX8" fmla="*/ 94950 w 195892"/>
              <a:gd name="connsiteY8" fmla="*/ 39974 h 161462"/>
              <a:gd name="connsiteX9" fmla="*/ 95652 w 195892"/>
              <a:gd name="connsiteY9" fmla="*/ 49222 h 161462"/>
              <a:gd name="connsiteX10" fmla="*/ 12801 w 195892"/>
              <a:gd name="connsiteY10" fmla="*/ 6544 h 161462"/>
              <a:gd name="connsiteX11" fmla="*/ 7184 w 195892"/>
              <a:gd name="connsiteY11" fmla="*/ 27171 h 161462"/>
              <a:gd name="connsiteX12" fmla="*/ 25440 w 195892"/>
              <a:gd name="connsiteY12" fmla="*/ 61313 h 161462"/>
              <a:gd name="connsiteX13" fmla="*/ 7184 w 195892"/>
              <a:gd name="connsiteY13" fmla="*/ 56334 h 161462"/>
              <a:gd name="connsiteX14" fmla="*/ 7184 w 195892"/>
              <a:gd name="connsiteY14" fmla="*/ 57046 h 161462"/>
              <a:gd name="connsiteX15" fmla="*/ 39482 w 195892"/>
              <a:gd name="connsiteY15" fmla="*/ 96878 h 161462"/>
              <a:gd name="connsiteX16" fmla="*/ 28950 w 195892"/>
              <a:gd name="connsiteY16" fmla="*/ 98300 h 161462"/>
              <a:gd name="connsiteX17" fmla="*/ 21227 w 195892"/>
              <a:gd name="connsiteY17" fmla="*/ 97589 h 161462"/>
              <a:gd name="connsiteX18" fmla="*/ 59141 w 195892"/>
              <a:gd name="connsiteY18" fmla="*/ 126041 h 161462"/>
              <a:gd name="connsiteX19" fmla="*/ 9291 w 195892"/>
              <a:gd name="connsiteY19" fmla="*/ 143823 h 161462"/>
              <a:gd name="connsiteX20" fmla="*/ -539 w 195892"/>
              <a:gd name="connsiteY20" fmla="*/ 143112 h 161462"/>
              <a:gd name="connsiteX21" fmla="*/ 60546 w 195892"/>
              <a:gd name="connsiteY21" fmla="*/ 160894 h 1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5892" h="161462">
                <a:moveTo>
                  <a:pt x="60546" y="160894"/>
                </a:moveTo>
                <a:cubicBezTo>
                  <a:pt x="134269" y="160894"/>
                  <a:pt x="174992" y="99012"/>
                  <a:pt x="174992" y="44954"/>
                </a:cubicBezTo>
                <a:cubicBezTo>
                  <a:pt x="174992" y="43531"/>
                  <a:pt x="174992" y="41397"/>
                  <a:pt x="174992" y="39974"/>
                </a:cubicBezTo>
                <a:cubicBezTo>
                  <a:pt x="182716" y="34284"/>
                  <a:pt x="189737" y="27171"/>
                  <a:pt x="195354" y="18636"/>
                </a:cubicBezTo>
                <a:cubicBezTo>
                  <a:pt x="188332" y="22192"/>
                  <a:pt x="180609" y="24326"/>
                  <a:pt x="172184" y="25037"/>
                </a:cubicBezTo>
                <a:cubicBezTo>
                  <a:pt x="180609" y="20058"/>
                  <a:pt x="186928" y="12234"/>
                  <a:pt x="189737" y="2276"/>
                </a:cubicBezTo>
                <a:cubicBezTo>
                  <a:pt x="182013" y="7255"/>
                  <a:pt x="173588" y="10101"/>
                  <a:pt x="164460" y="12234"/>
                </a:cubicBezTo>
                <a:cubicBezTo>
                  <a:pt x="157439" y="4410"/>
                  <a:pt x="146907" y="-569"/>
                  <a:pt x="134971" y="-569"/>
                </a:cubicBezTo>
                <a:cubicBezTo>
                  <a:pt x="112503" y="-569"/>
                  <a:pt x="94950" y="17925"/>
                  <a:pt x="94950" y="39974"/>
                </a:cubicBezTo>
                <a:cubicBezTo>
                  <a:pt x="94950" y="42820"/>
                  <a:pt x="95652" y="46376"/>
                  <a:pt x="95652" y="49222"/>
                </a:cubicBezTo>
                <a:cubicBezTo>
                  <a:pt x="61950" y="47799"/>
                  <a:pt x="32461" y="31439"/>
                  <a:pt x="12801" y="6544"/>
                </a:cubicBezTo>
                <a:cubicBezTo>
                  <a:pt x="9291" y="12234"/>
                  <a:pt x="7184" y="19347"/>
                  <a:pt x="7184" y="27171"/>
                </a:cubicBezTo>
                <a:cubicBezTo>
                  <a:pt x="7184" y="41397"/>
                  <a:pt x="14206" y="53489"/>
                  <a:pt x="25440" y="61313"/>
                </a:cubicBezTo>
                <a:cubicBezTo>
                  <a:pt x="19120" y="61313"/>
                  <a:pt x="12801" y="59179"/>
                  <a:pt x="7184" y="56334"/>
                </a:cubicBezTo>
                <a:cubicBezTo>
                  <a:pt x="7184" y="56334"/>
                  <a:pt x="7184" y="56334"/>
                  <a:pt x="7184" y="57046"/>
                </a:cubicBezTo>
                <a:cubicBezTo>
                  <a:pt x="7184" y="76962"/>
                  <a:pt x="21227" y="93321"/>
                  <a:pt x="39482" y="96878"/>
                </a:cubicBezTo>
                <a:cubicBezTo>
                  <a:pt x="35971" y="97589"/>
                  <a:pt x="32461" y="98300"/>
                  <a:pt x="28950" y="98300"/>
                </a:cubicBezTo>
                <a:cubicBezTo>
                  <a:pt x="26141" y="98300"/>
                  <a:pt x="24035" y="98300"/>
                  <a:pt x="21227" y="97589"/>
                </a:cubicBezTo>
                <a:cubicBezTo>
                  <a:pt x="26141" y="113949"/>
                  <a:pt x="40886" y="125329"/>
                  <a:pt x="59141" y="126041"/>
                </a:cubicBezTo>
                <a:cubicBezTo>
                  <a:pt x="45099" y="136710"/>
                  <a:pt x="28248" y="143823"/>
                  <a:pt x="9291" y="143823"/>
                </a:cubicBezTo>
                <a:cubicBezTo>
                  <a:pt x="5780" y="143823"/>
                  <a:pt x="2971" y="143823"/>
                  <a:pt x="-539" y="143112"/>
                </a:cubicBezTo>
                <a:cubicBezTo>
                  <a:pt x="16312" y="154492"/>
                  <a:pt x="38078" y="160894"/>
                  <a:pt x="60546" y="160894"/>
                </a:cubicBezTo>
              </a:path>
            </a:pathLst>
          </a:custGeom>
          <a:solidFill>
            <a:srgbClr val="FFFFFF"/>
          </a:solidFill>
          <a:ln w="700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E7F16BAB-2471-E64E-8A6C-3C298E56F4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2662065"/>
            <a:ext cx="5875093" cy="32177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E3BF07EE-DC41-C745-9EE8-CCAED2549D76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691864" y="4311859"/>
            <a:ext cx="2982685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err="1"/>
              <a:t>www.website.com</a:t>
            </a:r>
            <a:endParaRPr lang="en-GB" noProof="0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1B015EC1-6C74-D543-BED7-ECC219DA933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266072" y="2102686"/>
            <a:ext cx="3461639" cy="19164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Insert logo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09ECDE-AA40-D4F9-332E-79F7E2357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4555" y="277359"/>
            <a:ext cx="1887816" cy="54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Sev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3997842"/>
            <a:ext cx="3330539" cy="7974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3260156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4D6E9F2-4058-8346-A7D2-46910410249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7808" y="3997842"/>
            <a:ext cx="3330539" cy="7974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84D7C933-EB7F-0041-8E20-A0C67F5049B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56240" y="3997842"/>
            <a:ext cx="3330539" cy="7974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F9262B5-13D3-D44A-B1FD-BF3BBA84C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917189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The team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E8CE743-E918-5848-8A42-BDE5789F8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400" b="0" i="0" kern="120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Title of your organisation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61D6C3B7-F388-1A45-99C5-7194D43A00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7808" y="3260156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59A3AD9-8995-624B-85A8-0D2C861E99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240" y="3260156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84359B5-E862-0542-A60A-2066E99371F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0848" y="5268622"/>
            <a:ext cx="2813079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@</a:t>
            </a:r>
            <a:r>
              <a:rPr lang="fr-FR" err="1"/>
              <a:t>Twitter_user</a:t>
            </a:r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1D0FA04-ABC2-4047-9B06-F771B8FB23E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49693" y="4849271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email@website.com</a:t>
            </a:r>
            <a:endParaRPr lang="fr-FR"/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96774E22-82F7-0A41-A0D2-264D958974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113" y="3645967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9987C257-FC09-2A48-ABB1-468590EB9B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808" y="3645967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B4CCC7C-545A-8246-B453-C06652971B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6240" y="3645967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grpSp>
        <p:nvGrpSpPr>
          <p:cNvPr id="40" name="Graphique 8">
            <a:extLst>
              <a:ext uri="{FF2B5EF4-FFF2-40B4-BE49-F238E27FC236}">
                <a16:creationId xmlns:a16="http://schemas.microsoft.com/office/drawing/2014/main" id="{2D7C5E19-4195-1B47-3DCE-57E31DADF9F7}"/>
              </a:ext>
            </a:extLst>
          </p:cNvPr>
          <p:cNvGrpSpPr/>
          <p:nvPr/>
        </p:nvGrpSpPr>
        <p:grpSpPr>
          <a:xfrm>
            <a:off x="558751" y="5274903"/>
            <a:ext cx="337019" cy="341419"/>
            <a:chOff x="558751" y="5274903"/>
            <a:chExt cx="337019" cy="34141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6355C0F-F22D-06E8-BA66-D095F8516124}"/>
                </a:ext>
              </a:extLst>
            </p:cNvPr>
            <p:cNvSpPr/>
            <p:nvPr/>
          </p:nvSpPr>
          <p:spPr>
            <a:xfrm>
              <a:off x="558751" y="5274903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D93F8DE-8FD3-48C7-E8F7-09B7CE7B5569}"/>
                </a:ext>
              </a:extLst>
            </p:cNvPr>
            <p:cNvSpPr/>
            <p:nvPr/>
          </p:nvSpPr>
          <p:spPr>
            <a:xfrm>
              <a:off x="636132" y="5367670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2" name="Graphique 26">
            <a:extLst>
              <a:ext uri="{FF2B5EF4-FFF2-40B4-BE49-F238E27FC236}">
                <a16:creationId xmlns:a16="http://schemas.microsoft.com/office/drawing/2014/main" id="{AAB3794D-DF6A-A16B-30A2-72B5CAC4E5B6}"/>
              </a:ext>
            </a:extLst>
          </p:cNvPr>
          <p:cNvGrpSpPr/>
          <p:nvPr/>
        </p:nvGrpSpPr>
        <p:grpSpPr>
          <a:xfrm>
            <a:off x="563637" y="4839340"/>
            <a:ext cx="342842" cy="344932"/>
            <a:chOff x="563637" y="4839340"/>
            <a:chExt cx="342842" cy="34493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E7582DC-005E-FE1A-A1F1-765F6B31D0A5}"/>
                </a:ext>
              </a:extLst>
            </p:cNvPr>
            <p:cNvSpPr/>
            <p:nvPr/>
          </p:nvSpPr>
          <p:spPr>
            <a:xfrm>
              <a:off x="563637" y="4839340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9DA7A74-B5DE-C15F-2848-FBC979B9AE12}"/>
                </a:ext>
              </a:extLst>
            </p:cNvPr>
            <p:cNvSpPr/>
            <p:nvPr/>
          </p:nvSpPr>
          <p:spPr>
            <a:xfrm>
              <a:off x="634054" y="4933087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1A7BA73D-C9DF-7C46-840E-FDB49CFE3BA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03432" y="5268622"/>
            <a:ext cx="2813079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@</a:t>
            </a:r>
            <a:r>
              <a:rPr lang="en-GB" noProof="0" err="1"/>
              <a:t>Twitter_user</a:t>
            </a:r>
            <a:endParaRPr lang="en-GB" noProof="0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193F95A2-8336-4E4C-A074-37A088AA8A06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802277" y="4849271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err="1"/>
              <a:t>email@website.com</a:t>
            </a:r>
            <a:endParaRPr lang="en-GB" noProof="0"/>
          </a:p>
        </p:txBody>
      </p:sp>
      <p:grpSp>
        <p:nvGrpSpPr>
          <p:cNvPr id="43" name="Graphique 30">
            <a:extLst>
              <a:ext uri="{FF2B5EF4-FFF2-40B4-BE49-F238E27FC236}">
                <a16:creationId xmlns:a16="http://schemas.microsoft.com/office/drawing/2014/main" id="{03824ACC-C854-2EEC-69A9-E12E26B6BDB3}"/>
              </a:ext>
            </a:extLst>
          </p:cNvPr>
          <p:cNvGrpSpPr/>
          <p:nvPr/>
        </p:nvGrpSpPr>
        <p:grpSpPr>
          <a:xfrm>
            <a:off x="4411335" y="5274903"/>
            <a:ext cx="337019" cy="341419"/>
            <a:chOff x="4411335" y="5274903"/>
            <a:chExt cx="337019" cy="34141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0FE768A-FACC-51D2-AD6F-5F5BD106B595}"/>
                </a:ext>
              </a:extLst>
            </p:cNvPr>
            <p:cNvSpPr/>
            <p:nvPr/>
          </p:nvSpPr>
          <p:spPr>
            <a:xfrm>
              <a:off x="4411335" y="5274903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90F420-1293-FEB7-1294-2112FB1F7002}"/>
                </a:ext>
              </a:extLst>
            </p:cNvPr>
            <p:cNvSpPr/>
            <p:nvPr/>
          </p:nvSpPr>
          <p:spPr>
            <a:xfrm>
              <a:off x="4488716" y="5367670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16" name="Graphique 31">
            <a:extLst>
              <a:ext uri="{FF2B5EF4-FFF2-40B4-BE49-F238E27FC236}">
                <a16:creationId xmlns:a16="http://schemas.microsoft.com/office/drawing/2014/main" id="{BB800576-DB64-0D3D-D1D4-5E975A11E3D1}"/>
              </a:ext>
            </a:extLst>
          </p:cNvPr>
          <p:cNvGrpSpPr/>
          <p:nvPr/>
        </p:nvGrpSpPr>
        <p:grpSpPr>
          <a:xfrm>
            <a:off x="4416221" y="4839340"/>
            <a:ext cx="342842" cy="344932"/>
            <a:chOff x="4416221" y="4839340"/>
            <a:chExt cx="342842" cy="34493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34546-1EE3-CD16-1611-B3DE68987008}"/>
                </a:ext>
              </a:extLst>
            </p:cNvPr>
            <p:cNvSpPr/>
            <p:nvPr/>
          </p:nvSpPr>
          <p:spPr>
            <a:xfrm>
              <a:off x="4416221" y="4839340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BEBA13-457D-3A88-7E58-D5D908253723}"/>
                </a:ext>
              </a:extLst>
            </p:cNvPr>
            <p:cNvSpPr/>
            <p:nvPr/>
          </p:nvSpPr>
          <p:spPr>
            <a:xfrm>
              <a:off x="4486638" y="4933087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999CE511-BE9D-EC4F-934F-720DCF3FB2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691864" y="5268622"/>
            <a:ext cx="2813079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@</a:t>
            </a:r>
            <a:r>
              <a:rPr lang="en-GB" noProof="0" err="1"/>
              <a:t>Twitter_user</a:t>
            </a:r>
            <a:endParaRPr lang="en-GB" noProof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36068F0F-BA16-0541-A3AB-B1D89AAA16CA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690709" y="4849271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err="1"/>
              <a:t>email@website.com</a:t>
            </a:r>
            <a:endParaRPr lang="en-GB" noProof="0"/>
          </a:p>
        </p:txBody>
      </p:sp>
      <p:grpSp>
        <p:nvGrpSpPr>
          <p:cNvPr id="46" name="Graphique 34">
            <a:extLst>
              <a:ext uri="{FF2B5EF4-FFF2-40B4-BE49-F238E27FC236}">
                <a16:creationId xmlns:a16="http://schemas.microsoft.com/office/drawing/2014/main" id="{43CB800F-72D6-4F48-1965-41F37F92C8B0}"/>
              </a:ext>
            </a:extLst>
          </p:cNvPr>
          <p:cNvGrpSpPr/>
          <p:nvPr/>
        </p:nvGrpSpPr>
        <p:grpSpPr>
          <a:xfrm>
            <a:off x="8299767" y="5274903"/>
            <a:ext cx="337019" cy="341419"/>
            <a:chOff x="8299767" y="5274903"/>
            <a:chExt cx="337019" cy="34141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15915BE-1BDD-E746-7826-08C55916AD80}"/>
                </a:ext>
              </a:extLst>
            </p:cNvPr>
            <p:cNvSpPr/>
            <p:nvPr/>
          </p:nvSpPr>
          <p:spPr>
            <a:xfrm>
              <a:off x="8299767" y="5274903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FB66A7E-858F-A1B8-1B47-1AC4B996EBC4}"/>
                </a:ext>
              </a:extLst>
            </p:cNvPr>
            <p:cNvSpPr/>
            <p:nvPr/>
          </p:nvSpPr>
          <p:spPr>
            <a:xfrm>
              <a:off x="8377148" y="5367670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37" name="Graphique 35">
            <a:extLst>
              <a:ext uri="{FF2B5EF4-FFF2-40B4-BE49-F238E27FC236}">
                <a16:creationId xmlns:a16="http://schemas.microsoft.com/office/drawing/2014/main" id="{EA0823E0-12BF-659C-7FBA-ABD4AD55979C}"/>
              </a:ext>
            </a:extLst>
          </p:cNvPr>
          <p:cNvGrpSpPr/>
          <p:nvPr/>
        </p:nvGrpSpPr>
        <p:grpSpPr>
          <a:xfrm>
            <a:off x="8304653" y="4839340"/>
            <a:ext cx="342842" cy="344932"/>
            <a:chOff x="8304653" y="4839340"/>
            <a:chExt cx="342842" cy="34493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F7BC36-4B01-A771-4A0B-8E88DAE6FAE7}"/>
                </a:ext>
              </a:extLst>
            </p:cNvPr>
            <p:cNvSpPr/>
            <p:nvPr/>
          </p:nvSpPr>
          <p:spPr>
            <a:xfrm>
              <a:off x="8304653" y="4839340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957913-1C84-2919-C030-CCF04D7FD967}"/>
                </a:ext>
              </a:extLst>
            </p:cNvPr>
            <p:cNvSpPr/>
            <p:nvPr/>
          </p:nvSpPr>
          <p:spPr>
            <a:xfrm>
              <a:off x="8375070" y="4933087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D26197-7015-C2EA-3A32-FCDA08CFC5FE}"/>
              </a:ext>
            </a:extLst>
          </p:cNvPr>
          <p:cNvGrpSpPr/>
          <p:nvPr userDrawn="1"/>
        </p:nvGrpSpPr>
        <p:grpSpPr>
          <a:xfrm>
            <a:off x="4367808" y="2768705"/>
            <a:ext cx="541613" cy="281982"/>
            <a:chOff x="3432971" y="1227145"/>
            <a:chExt cx="260741" cy="1386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C0395E-FFB0-4F6A-2E98-C87836F776B9}"/>
                </a:ext>
              </a:extLst>
            </p:cNvPr>
            <p:cNvSpPr/>
            <p:nvPr userDrawn="1"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FE20A6-DF5A-17CE-91FB-C969E2B86100}"/>
                </a:ext>
              </a:extLst>
            </p:cNvPr>
            <p:cNvSpPr/>
            <p:nvPr userDrawn="1"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F156E2-7D17-E50C-585C-C4687B769892}"/>
              </a:ext>
            </a:extLst>
          </p:cNvPr>
          <p:cNvGrpSpPr/>
          <p:nvPr userDrawn="1"/>
        </p:nvGrpSpPr>
        <p:grpSpPr>
          <a:xfrm>
            <a:off x="8256240" y="2740671"/>
            <a:ext cx="541369" cy="279667"/>
            <a:chOff x="3585371" y="1379545"/>
            <a:chExt cx="260741" cy="13867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6727C7-ABFF-6FDB-7741-3A662E8EAB4F}"/>
                </a:ext>
              </a:extLst>
            </p:cNvPr>
            <p:cNvSpPr/>
            <p:nvPr userDrawn="1"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49227F-620D-8496-B4D7-D7EC95819F72}"/>
                </a:ext>
              </a:extLst>
            </p:cNvPr>
            <p:cNvSpPr/>
            <p:nvPr userDrawn="1"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36890D-1F21-D804-5B63-7D478EB30118}"/>
              </a:ext>
            </a:extLst>
          </p:cNvPr>
          <p:cNvGrpSpPr/>
          <p:nvPr userDrawn="1"/>
        </p:nvGrpSpPr>
        <p:grpSpPr>
          <a:xfrm>
            <a:off x="515938" y="2763597"/>
            <a:ext cx="530596" cy="292197"/>
            <a:chOff x="2301168" y="1074745"/>
            <a:chExt cx="260741" cy="1386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85F7D8-BF15-7157-8E3D-9B8175651154}"/>
                </a:ext>
              </a:extLst>
            </p:cNvPr>
            <p:cNvSpPr/>
            <p:nvPr userDrawn="1"/>
          </p:nvSpPr>
          <p:spPr>
            <a:xfrm>
              <a:off x="2301168" y="1074745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9CFAFE-5454-C8C5-BF73-7A61281EAEEE}"/>
                </a:ext>
              </a:extLst>
            </p:cNvPr>
            <p:cNvSpPr/>
            <p:nvPr userDrawn="1"/>
          </p:nvSpPr>
          <p:spPr>
            <a:xfrm>
              <a:off x="2345227" y="11440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376742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F9262B5-13D3-D44A-B1FD-BF3BBA84C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917189"/>
            <a:ext cx="5853180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About us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E8CE743-E918-5848-8A42-BDE5789F8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13" y="1708217"/>
            <a:ext cx="5841939" cy="8329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400" b="0" i="0" kern="120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Title of your organisation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59A3AD9-8995-624B-85A8-0D2C861E99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240" y="1984247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B4CCC7C-545A-8246-B453-C06652971B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6240" y="2370058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grpSp>
        <p:nvGrpSpPr>
          <p:cNvPr id="15" name="Graphique 10">
            <a:extLst>
              <a:ext uri="{FF2B5EF4-FFF2-40B4-BE49-F238E27FC236}">
                <a16:creationId xmlns:a16="http://schemas.microsoft.com/office/drawing/2014/main" id="{8194073B-8BB1-AD18-381E-3DF6E97A4A6B}"/>
              </a:ext>
            </a:extLst>
          </p:cNvPr>
          <p:cNvGrpSpPr/>
          <p:nvPr/>
        </p:nvGrpSpPr>
        <p:grpSpPr>
          <a:xfrm>
            <a:off x="8296445" y="3405001"/>
            <a:ext cx="338424" cy="342842"/>
            <a:chOff x="8296445" y="3405001"/>
            <a:chExt cx="338424" cy="34284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04BDC5-D32B-A291-5A1F-0F8332391098}"/>
                </a:ext>
              </a:extLst>
            </p:cNvPr>
            <p:cNvSpPr/>
            <p:nvPr/>
          </p:nvSpPr>
          <p:spPr>
            <a:xfrm>
              <a:off x="8296445" y="3405001"/>
              <a:ext cx="338424" cy="342842"/>
            </a:xfrm>
            <a:custGeom>
              <a:avLst/>
              <a:gdLst>
                <a:gd name="connsiteX0" fmla="*/ 338424 w 338424"/>
                <a:gd name="connsiteY0" fmla="*/ 171421 h 342842"/>
                <a:gd name="connsiteX1" fmla="*/ 169212 w 338424"/>
                <a:gd name="connsiteY1" fmla="*/ 342842 h 342842"/>
                <a:gd name="connsiteX2" fmla="*/ 0 w 338424"/>
                <a:gd name="connsiteY2" fmla="*/ 171421 h 342842"/>
                <a:gd name="connsiteX3" fmla="*/ 169212 w 338424"/>
                <a:gd name="connsiteY3" fmla="*/ 0 h 342842"/>
                <a:gd name="connsiteX4" fmla="*/ 338424 w 338424"/>
                <a:gd name="connsiteY4" fmla="*/ 171421 h 34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24" h="342842">
                  <a:moveTo>
                    <a:pt x="338424" y="171421"/>
                  </a:moveTo>
                  <a:cubicBezTo>
                    <a:pt x="338424" y="266094"/>
                    <a:pt x="262665" y="342842"/>
                    <a:pt x="169212" y="342842"/>
                  </a:cubicBezTo>
                  <a:cubicBezTo>
                    <a:pt x="75759" y="342842"/>
                    <a:pt x="0" y="266094"/>
                    <a:pt x="0" y="171421"/>
                  </a:cubicBezTo>
                  <a:cubicBezTo>
                    <a:pt x="0" y="76748"/>
                    <a:pt x="75759" y="0"/>
                    <a:pt x="169212" y="0"/>
                  </a:cubicBezTo>
                  <a:cubicBezTo>
                    <a:pt x="262665" y="0"/>
                    <a:pt x="338424" y="76748"/>
                    <a:pt x="338424" y="171421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DBC2B72-CA1D-D52B-C7EA-C35F8D3A02EE}"/>
                </a:ext>
              </a:extLst>
            </p:cNvPr>
            <p:cNvSpPr/>
            <p:nvPr/>
          </p:nvSpPr>
          <p:spPr>
            <a:xfrm>
              <a:off x="8394605" y="3483381"/>
              <a:ext cx="146640" cy="194510"/>
            </a:xfrm>
            <a:custGeom>
              <a:avLst/>
              <a:gdLst>
                <a:gd name="connsiteX0" fmla="*/ 146180 w 146640"/>
                <a:gd name="connsiteY0" fmla="*/ 167015 h 194510"/>
                <a:gd name="connsiteX1" fmla="*/ 145478 w 146640"/>
                <a:gd name="connsiteY1" fmla="*/ 169860 h 194510"/>
                <a:gd name="connsiteX2" fmla="*/ 111776 w 146640"/>
                <a:gd name="connsiteY2" fmla="*/ 194044 h 194510"/>
                <a:gd name="connsiteX3" fmla="*/ 108967 w 146640"/>
                <a:gd name="connsiteY3" fmla="*/ 193332 h 194510"/>
                <a:gd name="connsiteX4" fmla="*/ 61925 w 146640"/>
                <a:gd name="connsiteY4" fmla="*/ 122203 h 194510"/>
                <a:gd name="connsiteX5" fmla="*/ 39457 w 146640"/>
                <a:gd name="connsiteY5" fmla="*/ 155634 h 194510"/>
                <a:gd name="connsiteX6" fmla="*/ 35946 w 146640"/>
                <a:gd name="connsiteY6" fmla="*/ 154211 h 194510"/>
                <a:gd name="connsiteX7" fmla="*/ 138 w 146640"/>
                <a:gd name="connsiteY7" fmla="*/ 2707 h 194510"/>
                <a:gd name="connsiteX8" fmla="*/ 3648 w 146640"/>
                <a:gd name="connsiteY8" fmla="*/ 573 h 194510"/>
                <a:gd name="connsiteX9" fmla="*/ 133541 w 146640"/>
                <a:gd name="connsiteY9" fmla="*/ 83794 h 194510"/>
                <a:gd name="connsiteX10" fmla="*/ 133541 w 146640"/>
                <a:gd name="connsiteY10" fmla="*/ 87350 h 194510"/>
                <a:gd name="connsiteX11" fmla="*/ 92818 w 146640"/>
                <a:gd name="connsiteY11" fmla="*/ 95886 h 194510"/>
                <a:gd name="connsiteX12" fmla="*/ 146180 w 146640"/>
                <a:gd name="connsiteY12" fmla="*/ 167015 h 19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40" h="194510">
                  <a:moveTo>
                    <a:pt x="146180" y="167015"/>
                  </a:moveTo>
                  <a:cubicBezTo>
                    <a:pt x="146882" y="167726"/>
                    <a:pt x="146882" y="169149"/>
                    <a:pt x="145478" y="169860"/>
                  </a:cubicBezTo>
                  <a:lnTo>
                    <a:pt x="111776" y="194044"/>
                  </a:lnTo>
                  <a:cubicBezTo>
                    <a:pt x="111073" y="194755"/>
                    <a:pt x="109669" y="194755"/>
                    <a:pt x="108967" y="193332"/>
                  </a:cubicBezTo>
                  <a:lnTo>
                    <a:pt x="61925" y="122203"/>
                  </a:lnTo>
                  <a:lnTo>
                    <a:pt x="39457" y="155634"/>
                  </a:lnTo>
                  <a:cubicBezTo>
                    <a:pt x="38052" y="156345"/>
                    <a:pt x="36648" y="155634"/>
                    <a:pt x="35946" y="154211"/>
                  </a:cubicBezTo>
                  <a:lnTo>
                    <a:pt x="138" y="2707"/>
                  </a:lnTo>
                  <a:cubicBezTo>
                    <a:pt x="-564" y="573"/>
                    <a:pt x="1542" y="-850"/>
                    <a:pt x="3648" y="573"/>
                  </a:cubicBezTo>
                  <a:lnTo>
                    <a:pt x="133541" y="83794"/>
                  </a:lnTo>
                  <a:cubicBezTo>
                    <a:pt x="134946" y="84505"/>
                    <a:pt x="134946" y="86639"/>
                    <a:pt x="133541" y="87350"/>
                  </a:cubicBezTo>
                  <a:lnTo>
                    <a:pt x="92818" y="95886"/>
                  </a:lnTo>
                  <a:lnTo>
                    <a:pt x="146180" y="167015"/>
                  </a:lnTo>
                  <a:close/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999CE511-BE9D-EC4F-934F-720DCF3FB2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691864" y="3907650"/>
            <a:ext cx="3003950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@</a:t>
            </a:r>
            <a:r>
              <a:rPr lang="en-GB" noProof="0" err="1"/>
              <a:t>Twitter_user</a:t>
            </a:r>
            <a:endParaRPr lang="en-GB" noProof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36068F0F-BA16-0541-A3AB-B1D89AAA16CA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690708" y="2935410"/>
            <a:ext cx="2962575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err="1"/>
              <a:t>email@website.com</a:t>
            </a:r>
            <a:endParaRPr lang="en-GB" noProof="0"/>
          </a:p>
        </p:txBody>
      </p:sp>
      <p:grpSp>
        <p:nvGrpSpPr>
          <p:cNvPr id="18" name="Graphique 34">
            <a:extLst>
              <a:ext uri="{FF2B5EF4-FFF2-40B4-BE49-F238E27FC236}">
                <a16:creationId xmlns:a16="http://schemas.microsoft.com/office/drawing/2014/main" id="{F34754F9-E143-2224-BBF3-88D294D8198B}"/>
              </a:ext>
            </a:extLst>
          </p:cNvPr>
          <p:cNvGrpSpPr/>
          <p:nvPr/>
        </p:nvGrpSpPr>
        <p:grpSpPr>
          <a:xfrm>
            <a:off x="8299767" y="3913931"/>
            <a:ext cx="337019" cy="341419"/>
            <a:chOff x="8299767" y="3913931"/>
            <a:chExt cx="337019" cy="34141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D37B29-1FD7-5047-518E-5C9938905B5E}"/>
                </a:ext>
              </a:extLst>
            </p:cNvPr>
            <p:cNvSpPr/>
            <p:nvPr/>
          </p:nvSpPr>
          <p:spPr>
            <a:xfrm>
              <a:off x="8299767" y="3913931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A967B0-D8F1-D146-6F8D-9C7F7AF7A23A}"/>
                </a:ext>
              </a:extLst>
            </p:cNvPr>
            <p:cNvSpPr/>
            <p:nvPr/>
          </p:nvSpPr>
          <p:spPr>
            <a:xfrm>
              <a:off x="8377148" y="4006698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9" name="Graphique 35">
            <a:extLst>
              <a:ext uri="{FF2B5EF4-FFF2-40B4-BE49-F238E27FC236}">
                <a16:creationId xmlns:a16="http://schemas.microsoft.com/office/drawing/2014/main" id="{D75BADDD-122F-A41A-0CF3-040475FFB649}"/>
              </a:ext>
            </a:extLst>
          </p:cNvPr>
          <p:cNvGrpSpPr/>
          <p:nvPr/>
        </p:nvGrpSpPr>
        <p:grpSpPr>
          <a:xfrm>
            <a:off x="8304653" y="2914846"/>
            <a:ext cx="342842" cy="344932"/>
            <a:chOff x="8304653" y="2914846"/>
            <a:chExt cx="342842" cy="3449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4B0E5C2-2FEA-98FD-02CE-F190A105B673}"/>
                </a:ext>
              </a:extLst>
            </p:cNvPr>
            <p:cNvSpPr/>
            <p:nvPr/>
          </p:nvSpPr>
          <p:spPr>
            <a:xfrm>
              <a:off x="8304653" y="2914846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E1E78F-3FD6-3DA9-64C1-6DB66AD7B290}"/>
                </a:ext>
              </a:extLst>
            </p:cNvPr>
            <p:cNvSpPr/>
            <p:nvPr/>
          </p:nvSpPr>
          <p:spPr>
            <a:xfrm>
              <a:off x="8375070" y="3008593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E7F16BAB-2471-E64E-8A6C-3C298E56F4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3" y="2662065"/>
            <a:ext cx="5835590" cy="32177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E3BF07EE-DC41-C745-9EE8-CCAED2549D76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691864" y="3408088"/>
            <a:ext cx="2982685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err="1"/>
              <a:t>www.website.com</a:t>
            </a:r>
            <a:endParaRPr lang="en-GB" noProof="0"/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55465841-36E7-1E48-A3EB-C251AEB805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6240" y="1590079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Contact :</a:t>
            </a:r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1B015EC1-6C74-D543-BED7-ECC219DA933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266072" y="4495012"/>
            <a:ext cx="3461639" cy="1544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ranklin Gothic Medium" panose="020B06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Insert logo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E9308E-6A47-26D4-E143-D1F7E9CAD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4555" y="277359"/>
            <a:ext cx="1887816" cy="54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2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1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C5AC576-9EF4-2840-8C13-7178B487B6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71522" y="5041743"/>
            <a:ext cx="5612993" cy="48357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Contact us :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83766F87-ED05-EA4D-821B-4694ECBC91A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371116" y="5775368"/>
            <a:ext cx="212196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@OStogether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E5B02EF-65D8-7A4D-9017-B58F9625D9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74723" y="5775370"/>
            <a:ext cx="220839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 err="1"/>
              <a:t>OStogether</a:t>
            </a:r>
            <a:endParaRPr lang="en-GB" b="1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3E72259-9D8E-B543-ADEE-81CC0D3876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005835" y="6485736"/>
            <a:ext cx="245741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website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52357E0-A3F1-B941-BBCF-FFC1EC2AEB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77007" y="6485736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email</a:t>
            </a:r>
          </a:p>
        </p:txBody>
      </p:sp>
      <p:grpSp>
        <p:nvGrpSpPr>
          <p:cNvPr id="7" name="Graphique 16">
            <a:extLst>
              <a:ext uri="{FF2B5EF4-FFF2-40B4-BE49-F238E27FC236}">
                <a16:creationId xmlns:a16="http://schemas.microsoft.com/office/drawing/2014/main" id="{99FAA2CD-3DB5-9F26-775A-E2FE399199A1}"/>
              </a:ext>
            </a:extLst>
          </p:cNvPr>
          <p:cNvGrpSpPr/>
          <p:nvPr/>
        </p:nvGrpSpPr>
        <p:grpSpPr>
          <a:xfrm>
            <a:off x="4599768" y="5750711"/>
            <a:ext cx="372598" cy="369050"/>
            <a:chOff x="3094438" y="5945728"/>
            <a:chExt cx="372598" cy="36905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0D56098-8F84-BC02-40C3-977AD226CE57}"/>
                </a:ext>
              </a:extLst>
            </p:cNvPr>
            <p:cNvSpPr/>
            <p:nvPr/>
          </p:nvSpPr>
          <p:spPr>
            <a:xfrm>
              <a:off x="3094438" y="5945728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7BC0D2-78D7-DE8B-53EA-CA71B0DA8382}"/>
                </a:ext>
              </a:extLst>
            </p:cNvPr>
            <p:cNvSpPr/>
            <p:nvPr/>
          </p:nvSpPr>
          <p:spPr>
            <a:xfrm>
              <a:off x="3212132" y="6005479"/>
              <a:ext cx="118876" cy="234317"/>
            </a:xfrm>
            <a:custGeom>
              <a:avLst/>
              <a:gdLst>
                <a:gd name="connsiteX0" fmla="*/ 118877 w 118876"/>
                <a:gd name="connsiteY0" fmla="*/ 50378 h 234317"/>
                <a:gd name="connsiteX1" fmla="*/ 95811 w 118876"/>
                <a:gd name="connsiteY1" fmla="*/ 50378 h 234317"/>
                <a:gd name="connsiteX2" fmla="*/ 84574 w 118876"/>
                <a:gd name="connsiteY2" fmla="*/ 63266 h 234317"/>
                <a:gd name="connsiteX3" fmla="*/ 84574 w 118876"/>
                <a:gd name="connsiteY3" fmla="*/ 83769 h 234317"/>
                <a:gd name="connsiteX4" fmla="*/ 118285 w 118876"/>
                <a:gd name="connsiteY4" fmla="*/ 83769 h 234317"/>
                <a:gd name="connsiteX5" fmla="*/ 114737 w 118876"/>
                <a:gd name="connsiteY5" fmla="*/ 117159 h 234317"/>
                <a:gd name="connsiteX6" fmla="*/ 84574 w 118876"/>
                <a:gd name="connsiteY6" fmla="*/ 117159 h 234317"/>
                <a:gd name="connsiteX7" fmla="*/ 84574 w 118876"/>
                <a:gd name="connsiteY7" fmla="*/ 234318 h 234317"/>
                <a:gd name="connsiteX8" fmla="*/ 33711 w 118876"/>
                <a:gd name="connsiteY8" fmla="*/ 234318 h 234317"/>
                <a:gd name="connsiteX9" fmla="*/ 33711 w 118876"/>
                <a:gd name="connsiteY9" fmla="*/ 117159 h 234317"/>
                <a:gd name="connsiteX10" fmla="*/ 0 w 118876"/>
                <a:gd name="connsiteY10" fmla="*/ 117159 h 234317"/>
                <a:gd name="connsiteX11" fmla="*/ 0 w 118876"/>
                <a:gd name="connsiteY11" fmla="*/ 83769 h 234317"/>
                <a:gd name="connsiteX12" fmla="*/ 33711 w 118876"/>
                <a:gd name="connsiteY12" fmla="*/ 83769 h 234317"/>
                <a:gd name="connsiteX13" fmla="*/ 33711 w 118876"/>
                <a:gd name="connsiteY13" fmla="*/ 45106 h 234317"/>
                <a:gd name="connsiteX14" fmla="*/ 85165 w 118876"/>
                <a:gd name="connsiteY14" fmla="*/ 0 h 234317"/>
                <a:gd name="connsiteX15" fmla="*/ 118285 w 118876"/>
                <a:gd name="connsiteY15" fmla="*/ 0 h 234317"/>
                <a:gd name="connsiteX16" fmla="*/ 118285 w 118876"/>
                <a:gd name="connsiteY16" fmla="*/ 50378 h 23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876" h="234317">
                  <a:moveTo>
                    <a:pt x="118877" y="50378"/>
                  </a:moveTo>
                  <a:lnTo>
                    <a:pt x="95811" y="50378"/>
                  </a:lnTo>
                  <a:cubicBezTo>
                    <a:pt x="86940" y="50378"/>
                    <a:pt x="84574" y="53893"/>
                    <a:pt x="84574" y="63266"/>
                  </a:cubicBezTo>
                  <a:lnTo>
                    <a:pt x="84574" y="83769"/>
                  </a:lnTo>
                  <a:lnTo>
                    <a:pt x="118285" y="83769"/>
                  </a:lnTo>
                  <a:lnTo>
                    <a:pt x="114737" y="117159"/>
                  </a:lnTo>
                  <a:lnTo>
                    <a:pt x="84574" y="117159"/>
                  </a:lnTo>
                  <a:lnTo>
                    <a:pt x="84574" y="234318"/>
                  </a:lnTo>
                  <a:lnTo>
                    <a:pt x="33711" y="234318"/>
                  </a:lnTo>
                  <a:lnTo>
                    <a:pt x="33711" y="117159"/>
                  </a:lnTo>
                  <a:lnTo>
                    <a:pt x="0" y="117159"/>
                  </a:lnTo>
                  <a:lnTo>
                    <a:pt x="0" y="83769"/>
                  </a:lnTo>
                  <a:lnTo>
                    <a:pt x="33711" y="83769"/>
                  </a:lnTo>
                  <a:lnTo>
                    <a:pt x="33711" y="45106"/>
                  </a:lnTo>
                  <a:cubicBezTo>
                    <a:pt x="33711" y="15231"/>
                    <a:pt x="49680" y="0"/>
                    <a:pt x="85165" y="0"/>
                  </a:cubicBezTo>
                  <a:lnTo>
                    <a:pt x="118285" y="0"/>
                  </a:lnTo>
                  <a:lnTo>
                    <a:pt x="118285" y="50378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3" name="Graphique 18">
            <a:extLst>
              <a:ext uri="{FF2B5EF4-FFF2-40B4-BE49-F238E27FC236}">
                <a16:creationId xmlns:a16="http://schemas.microsoft.com/office/drawing/2014/main" id="{92857A2C-B3B3-CD0A-3C46-A7B2804E382C}"/>
              </a:ext>
            </a:extLst>
          </p:cNvPr>
          <p:cNvGrpSpPr/>
          <p:nvPr/>
        </p:nvGrpSpPr>
        <p:grpSpPr>
          <a:xfrm>
            <a:off x="3611133" y="6467517"/>
            <a:ext cx="372598" cy="369050"/>
            <a:chOff x="5855948" y="5947485"/>
            <a:chExt cx="372598" cy="36905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2BE98C-CC1A-C23D-14A2-A5B292BFA74A}"/>
                </a:ext>
              </a:extLst>
            </p:cNvPr>
            <p:cNvSpPr/>
            <p:nvPr/>
          </p:nvSpPr>
          <p:spPr>
            <a:xfrm>
              <a:off x="5855948" y="5947485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25D0C4-601D-4884-530D-CC6268AE3B7C}"/>
                </a:ext>
              </a:extLst>
            </p:cNvPr>
            <p:cNvSpPr/>
            <p:nvPr/>
          </p:nvSpPr>
          <p:spPr>
            <a:xfrm>
              <a:off x="5964678" y="6033138"/>
              <a:ext cx="161349" cy="209387"/>
            </a:xfrm>
            <a:custGeom>
              <a:avLst/>
              <a:gdLst>
                <a:gd name="connsiteX0" fmla="*/ 160961 w 161349"/>
                <a:gd name="connsiteY0" fmla="*/ 179127 h 209387"/>
                <a:gd name="connsiteX1" fmla="*/ 160369 w 161349"/>
                <a:gd name="connsiteY1" fmla="*/ 182642 h 209387"/>
                <a:gd name="connsiteX2" fmla="*/ 123109 w 161349"/>
                <a:gd name="connsiteY2" fmla="*/ 209002 h 209387"/>
                <a:gd name="connsiteX3" fmla="*/ 119561 w 161349"/>
                <a:gd name="connsiteY3" fmla="*/ 208417 h 209387"/>
                <a:gd name="connsiteX4" fmla="*/ 68107 w 161349"/>
                <a:gd name="connsiteY4" fmla="*/ 131678 h 209387"/>
                <a:gd name="connsiteX5" fmla="*/ 43267 w 161349"/>
                <a:gd name="connsiteY5" fmla="*/ 167411 h 209387"/>
                <a:gd name="connsiteX6" fmla="*/ 39718 w 161349"/>
                <a:gd name="connsiteY6" fmla="*/ 166239 h 209387"/>
                <a:gd name="connsiteX7" fmla="*/ 93 w 161349"/>
                <a:gd name="connsiteY7" fmla="*/ 2803 h 209387"/>
                <a:gd name="connsiteX8" fmla="*/ 3641 w 161349"/>
                <a:gd name="connsiteY8" fmla="*/ 460 h 209387"/>
                <a:gd name="connsiteX9" fmla="*/ 146766 w 161349"/>
                <a:gd name="connsiteY9" fmla="*/ 90086 h 209387"/>
                <a:gd name="connsiteX10" fmla="*/ 146766 w 161349"/>
                <a:gd name="connsiteY10" fmla="*/ 94187 h 209387"/>
                <a:gd name="connsiteX11" fmla="*/ 101818 w 161349"/>
                <a:gd name="connsiteY11" fmla="*/ 102974 h 209387"/>
                <a:gd name="connsiteX12" fmla="*/ 160961 w 161349"/>
                <a:gd name="connsiteY12" fmla="*/ 179127 h 20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49" h="209387">
                  <a:moveTo>
                    <a:pt x="160961" y="179127"/>
                  </a:moveTo>
                  <a:cubicBezTo>
                    <a:pt x="161552" y="180298"/>
                    <a:pt x="161552" y="181470"/>
                    <a:pt x="160369" y="182642"/>
                  </a:cubicBezTo>
                  <a:lnTo>
                    <a:pt x="123109" y="209002"/>
                  </a:lnTo>
                  <a:cubicBezTo>
                    <a:pt x="121926" y="209588"/>
                    <a:pt x="120744" y="209588"/>
                    <a:pt x="119561" y="208417"/>
                  </a:cubicBezTo>
                  <a:lnTo>
                    <a:pt x="68107" y="131678"/>
                  </a:lnTo>
                  <a:lnTo>
                    <a:pt x="43267" y="167411"/>
                  </a:lnTo>
                  <a:cubicBezTo>
                    <a:pt x="42084" y="168583"/>
                    <a:pt x="39718" y="167411"/>
                    <a:pt x="39718" y="166239"/>
                  </a:cubicBezTo>
                  <a:lnTo>
                    <a:pt x="93" y="2803"/>
                  </a:lnTo>
                  <a:cubicBezTo>
                    <a:pt x="-499" y="460"/>
                    <a:pt x="1867" y="-712"/>
                    <a:pt x="3641" y="460"/>
                  </a:cubicBezTo>
                  <a:lnTo>
                    <a:pt x="146766" y="90086"/>
                  </a:lnTo>
                  <a:cubicBezTo>
                    <a:pt x="147949" y="91258"/>
                    <a:pt x="148541" y="93015"/>
                    <a:pt x="146766" y="94187"/>
                  </a:cubicBezTo>
                  <a:lnTo>
                    <a:pt x="101818" y="102974"/>
                  </a:lnTo>
                  <a:lnTo>
                    <a:pt x="160961" y="179127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4" name="Graphique 20">
            <a:extLst>
              <a:ext uri="{FF2B5EF4-FFF2-40B4-BE49-F238E27FC236}">
                <a16:creationId xmlns:a16="http://schemas.microsoft.com/office/drawing/2014/main" id="{E042CA1A-EFFD-E4A4-4375-0EECEDA415D2}"/>
              </a:ext>
            </a:extLst>
          </p:cNvPr>
          <p:cNvGrpSpPr/>
          <p:nvPr/>
        </p:nvGrpSpPr>
        <p:grpSpPr>
          <a:xfrm>
            <a:off x="1991209" y="5752468"/>
            <a:ext cx="341772" cy="369050"/>
            <a:chOff x="485879" y="5947485"/>
            <a:chExt cx="341772" cy="36905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E5F4820-3F98-C0C6-F3BF-361ACEC2A95D}"/>
                </a:ext>
              </a:extLst>
            </p:cNvPr>
            <p:cNvSpPr/>
            <p:nvPr/>
          </p:nvSpPr>
          <p:spPr>
            <a:xfrm>
              <a:off x="485879" y="5947485"/>
              <a:ext cx="341772" cy="369050"/>
            </a:xfrm>
            <a:custGeom>
              <a:avLst/>
              <a:gdLst>
                <a:gd name="connsiteX0" fmla="*/ 341772 w 341772"/>
                <a:gd name="connsiteY0" fmla="*/ 184525 h 369050"/>
                <a:gd name="connsiteX1" fmla="*/ 170886 w 341772"/>
                <a:gd name="connsiteY1" fmla="*/ 369050 h 369050"/>
                <a:gd name="connsiteX2" fmla="*/ 0 w 341772"/>
                <a:gd name="connsiteY2" fmla="*/ 184525 h 369050"/>
                <a:gd name="connsiteX3" fmla="*/ 170886 w 341772"/>
                <a:gd name="connsiteY3" fmla="*/ 0 h 369050"/>
                <a:gd name="connsiteX4" fmla="*/ 341772 w 341772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772" h="369050">
                  <a:moveTo>
                    <a:pt x="341772" y="184525"/>
                  </a:moveTo>
                  <a:cubicBezTo>
                    <a:pt x="341772" y="286436"/>
                    <a:pt x="265264" y="369050"/>
                    <a:pt x="170886" y="369050"/>
                  </a:cubicBezTo>
                  <a:cubicBezTo>
                    <a:pt x="76508" y="369050"/>
                    <a:pt x="0" y="286436"/>
                    <a:pt x="0" y="184525"/>
                  </a:cubicBezTo>
                  <a:cubicBezTo>
                    <a:pt x="0" y="82615"/>
                    <a:pt x="76508" y="0"/>
                    <a:pt x="170886" y="0"/>
                  </a:cubicBezTo>
                  <a:cubicBezTo>
                    <a:pt x="265264" y="0"/>
                    <a:pt x="341772" y="82615"/>
                    <a:pt x="341772" y="184525"/>
                  </a:cubicBezTo>
                  <a:close/>
                </a:path>
              </a:pathLst>
            </a:custGeom>
            <a:solidFill>
              <a:srgbClr val="56C4C9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2219F0-1526-BF52-93A5-F1CE20D904FD}"/>
                </a:ext>
              </a:extLst>
            </p:cNvPr>
            <p:cNvSpPr/>
            <p:nvPr/>
          </p:nvSpPr>
          <p:spPr>
            <a:xfrm>
              <a:off x="563570" y="6047316"/>
              <a:ext cx="199095" cy="175152"/>
            </a:xfrm>
            <a:custGeom>
              <a:avLst/>
              <a:gdLst>
                <a:gd name="connsiteX0" fmla="*/ 61848 w 199095"/>
                <a:gd name="connsiteY0" fmla="*/ 174584 h 175152"/>
                <a:gd name="connsiteX1" fmla="*/ 177942 w 199095"/>
                <a:gd name="connsiteY1" fmla="*/ 49224 h 175152"/>
                <a:gd name="connsiteX2" fmla="*/ 177942 w 199095"/>
                <a:gd name="connsiteY2" fmla="*/ 43366 h 175152"/>
                <a:gd name="connsiteX3" fmla="*/ 198557 w 199095"/>
                <a:gd name="connsiteY3" fmla="*/ 20520 h 175152"/>
                <a:gd name="connsiteX4" fmla="*/ 175230 w 199095"/>
                <a:gd name="connsiteY4" fmla="*/ 27549 h 175152"/>
                <a:gd name="connsiteX5" fmla="*/ 193132 w 199095"/>
                <a:gd name="connsiteY5" fmla="*/ 2946 h 175152"/>
                <a:gd name="connsiteX6" fmla="*/ 167092 w 199095"/>
                <a:gd name="connsiteY6" fmla="*/ 13490 h 175152"/>
                <a:gd name="connsiteX7" fmla="*/ 137255 w 199095"/>
                <a:gd name="connsiteY7" fmla="*/ -569 h 175152"/>
                <a:gd name="connsiteX8" fmla="*/ 96568 w 199095"/>
                <a:gd name="connsiteY8" fmla="*/ 43366 h 175152"/>
                <a:gd name="connsiteX9" fmla="*/ 97652 w 199095"/>
                <a:gd name="connsiteY9" fmla="*/ 53324 h 175152"/>
                <a:gd name="connsiteX10" fmla="*/ 13566 w 199095"/>
                <a:gd name="connsiteY10" fmla="*/ 7046 h 175152"/>
                <a:gd name="connsiteX11" fmla="*/ 8141 w 199095"/>
                <a:gd name="connsiteY11" fmla="*/ 29307 h 175152"/>
                <a:gd name="connsiteX12" fmla="*/ 26586 w 199095"/>
                <a:gd name="connsiteY12" fmla="*/ 66212 h 175152"/>
                <a:gd name="connsiteX13" fmla="*/ 8141 w 199095"/>
                <a:gd name="connsiteY13" fmla="*/ 60940 h 175152"/>
                <a:gd name="connsiteX14" fmla="*/ 8141 w 199095"/>
                <a:gd name="connsiteY14" fmla="*/ 61526 h 175152"/>
                <a:gd name="connsiteX15" fmla="*/ 40690 w 199095"/>
                <a:gd name="connsiteY15" fmla="*/ 104874 h 175152"/>
                <a:gd name="connsiteX16" fmla="*/ 29840 w 199095"/>
                <a:gd name="connsiteY16" fmla="*/ 106631 h 175152"/>
                <a:gd name="connsiteX17" fmla="*/ 22246 w 199095"/>
                <a:gd name="connsiteY17" fmla="*/ 106046 h 175152"/>
                <a:gd name="connsiteX18" fmla="*/ 60220 w 199095"/>
                <a:gd name="connsiteY18" fmla="*/ 136507 h 175152"/>
                <a:gd name="connsiteX19" fmla="*/ 9226 w 199095"/>
                <a:gd name="connsiteY19" fmla="*/ 155253 h 175152"/>
                <a:gd name="connsiteX20" fmla="*/ -539 w 199095"/>
                <a:gd name="connsiteY20" fmla="*/ 154667 h 175152"/>
                <a:gd name="connsiteX21" fmla="*/ 61848 w 199095"/>
                <a:gd name="connsiteY21" fmla="*/ 174584 h 1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9095" h="175152">
                  <a:moveTo>
                    <a:pt x="61848" y="174584"/>
                  </a:moveTo>
                  <a:cubicBezTo>
                    <a:pt x="136712" y="174584"/>
                    <a:pt x="177942" y="107217"/>
                    <a:pt x="177942" y="49224"/>
                  </a:cubicBezTo>
                  <a:cubicBezTo>
                    <a:pt x="177942" y="47466"/>
                    <a:pt x="177942" y="45123"/>
                    <a:pt x="177942" y="43366"/>
                  </a:cubicBezTo>
                  <a:cubicBezTo>
                    <a:pt x="186079" y="36922"/>
                    <a:pt x="192589" y="29307"/>
                    <a:pt x="198557" y="20520"/>
                  </a:cubicBezTo>
                  <a:cubicBezTo>
                    <a:pt x="191504" y="24035"/>
                    <a:pt x="183367" y="26378"/>
                    <a:pt x="175230" y="27549"/>
                  </a:cubicBezTo>
                  <a:cubicBezTo>
                    <a:pt x="183909" y="22277"/>
                    <a:pt x="189877" y="13490"/>
                    <a:pt x="193132" y="2946"/>
                  </a:cubicBezTo>
                  <a:cubicBezTo>
                    <a:pt x="184994" y="8218"/>
                    <a:pt x="176314" y="11733"/>
                    <a:pt x="167092" y="13490"/>
                  </a:cubicBezTo>
                  <a:cubicBezTo>
                    <a:pt x="159497" y="4703"/>
                    <a:pt x="149189" y="-569"/>
                    <a:pt x="137255" y="-569"/>
                  </a:cubicBezTo>
                  <a:cubicBezTo>
                    <a:pt x="114470" y="-569"/>
                    <a:pt x="96568" y="19348"/>
                    <a:pt x="96568" y="43366"/>
                  </a:cubicBezTo>
                  <a:cubicBezTo>
                    <a:pt x="96568" y="46881"/>
                    <a:pt x="97110" y="50395"/>
                    <a:pt x="97652" y="53324"/>
                  </a:cubicBezTo>
                  <a:cubicBezTo>
                    <a:pt x="63475" y="51567"/>
                    <a:pt x="33638" y="33993"/>
                    <a:pt x="13566" y="7046"/>
                  </a:cubicBezTo>
                  <a:cubicBezTo>
                    <a:pt x="10311" y="13490"/>
                    <a:pt x="8141" y="21106"/>
                    <a:pt x="8141" y="29307"/>
                  </a:cubicBezTo>
                  <a:cubicBezTo>
                    <a:pt x="8141" y="44537"/>
                    <a:pt x="15193" y="58011"/>
                    <a:pt x="26586" y="66212"/>
                  </a:cubicBezTo>
                  <a:cubicBezTo>
                    <a:pt x="20076" y="66212"/>
                    <a:pt x="13566" y="63869"/>
                    <a:pt x="8141" y="60940"/>
                  </a:cubicBezTo>
                  <a:cubicBezTo>
                    <a:pt x="8141" y="60940"/>
                    <a:pt x="8141" y="61526"/>
                    <a:pt x="8141" y="61526"/>
                  </a:cubicBezTo>
                  <a:cubicBezTo>
                    <a:pt x="8141" y="82614"/>
                    <a:pt x="22246" y="100773"/>
                    <a:pt x="40690" y="104874"/>
                  </a:cubicBezTo>
                  <a:cubicBezTo>
                    <a:pt x="37436" y="106046"/>
                    <a:pt x="33638" y="106631"/>
                    <a:pt x="29840" y="106631"/>
                  </a:cubicBezTo>
                  <a:cubicBezTo>
                    <a:pt x="27128" y="106631"/>
                    <a:pt x="24415" y="106631"/>
                    <a:pt x="22246" y="106046"/>
                  </a:cubicBezTo>
                  <a:cubicBezTo>
                    <a:pt x="27671" y="123620"/>
                    <a:pt x="42318" y="136507"/>
                    <a:pt x="60220" y="136507"/>
                  </a:cubicBezTo>
                  <a:cubicBezTo>
                    <a:pt x="46115" y="148223"/>
                    <a:pt x="28756" y="155253"/>
                    <a:pt x="9226" y="155253"/>
                  </a:cubicBezTo>
                  <a:cubicBezTo>
                    <a:pt x="5971" y="155253"/>
                    <a:pt x="2716" y="155253"/>
                    <a:pt x="-539" y="154667"/>
                  </a:cubicBezTo>
                  <a:cubicBezTo>
                    <a:pt x="17363" y="167554"/>
                    <a:pt x="39063" y="174584"/>
                    <a:pt x="61848" y="174584"/>
                  </a:cubicBezTo>
                </a:path>
              </a:pathLst>
            </a:custGeom>
            <a:solidFill>
              <a:srgbClr val="FFFFFF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0" name="Graphique 22">
            <a:extLst>
              <a:ext uri="{FF2B5EF4-FFF2-40B4-BE49-F238E27FC236}">
                <a16:creationId xmlns:a16="http://schemas.microsoft.com/office/drawing/2014/main" id="{3D25D043-D467-EF7B-F02C-63FB21B77775}"/>
              </a:ext>
            </a:extLst>
          </p:cNvPr>
          <p:cNvGrpSpPr/>
          <p:nvPr/>
        </p:nvGrpSpPr>
        <p:grpSpPr>
          <a:xfrm>
            <a:off x="6556347" y="6465760"/>
            <a:ext cx="372598" cy="369050"/>
            <a:chOff x="8801162" y="5945728"/>
            <a:chExt cx="372598" cy="36905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E03469-376C-5852-1D84-35C1A9144CC4}"/>
                </a:ext>
              </a:extLst>
            </p:cNvPr>
            <p:cNvSpPr/>
            <p:nvPr/>
          </p:nvSpPr>
          <p:spPr>
            <a:xfrm>
              <a:off x="8801162" y="5945728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D649DF4-141A-7D83-8C2F-8989730861C0}"/>
                </a:ext>
              </a:extLst>
            </p:cNvPr>
            <p:cNvSpPr/>
            <p:nvPr/>
          </p:nvSpPr>
          <p:spPr>
            <a:xfrm>
              <a:off x="8877456" y="6045899"/>
              <a:ext cx="228290" cy="162265"/>
            </a:xfrm>
            <a:custGeom>
              <a:avLst/>
              <a:gdLst>
                <a:gd name="connsiteX0" fmla="*/ 11715 w 228290"/>
                <a:gd name="connsiteY0" fmla="*/ 162265 h 162265"/>
                <a:gd name="connsiteX1" fmla="*/ 81503 w 228290"/>
                <a:gd name="connsiteY1" fmla="*/ 93141 h 162265"/>
                <a:gd name="connsiteX2" fmla="*/ 93331 w 228290"/>
                <a:gd name="connsiteY2" fmla="*/ 100757 h 162265"/>
                <a:gd name="connsiteX3" fmla="*/ 110483 w 228290"/>
                <a:gd name="connsiteY3" fmla="*/ 104857 h 162265"/>
                <a:gd name="connsiteX4" fmla="*/ 131183 w 228290"/>
                <a:gd name="connsiteY4" fmla="*/ 101928 h 162265"/>
                <a:gd name="connsiteX5" fmla="*/ 146560 w 228290"/>
                <a:gd name="connsiteY5" fmla="*/ 92555 h 162265"/>
                <a:gd name="connsiteX6" fmla="*/ 216348 w 228290"/>
                <a:gd name="connsiteY6" fmla="*/ 161679 h 162265"/>
                <a:gd name="connsiteX7" fmla="*/ 11715 w 228290"/>
                <a:gd name="connsiteY7" fmla="*/ 161679 h 162265"/>
                <a:gd name="connsiteX8" fmla="*/ 69674 w 228290"/>
                <a:gd name="connsiteY8" fmla="*/ 81425 h 162265"/>
                <a:gd name="connsiteX9" fmla="*/ -114 w 228290"/>
                <a:gd name="connsiteY9" fmla="*/ 150549 h 162265"/>
                <a:gd name="connsiteX10" fmla="*/ -114 w 228290"/>
                <a:gd name="connsiteY10" fmla="*/ 12302 h 162265"/>
                <a:gd name="connsiteX11" fmla="*/ 69674 w 228290"/>
                <a:gd name="connsiteY11" fmla="*/ 81425 h 162265"/>
                <a:gd name="connsiteX12" fmla="*/ 228177 w 228290"/>
                <a:gd name="connsiteY12" fmla="*/ 12302 h 162265"/>
                <a:gd name="connsiteX13" fmla="*/ 228177 w 228290"/>
                <a:gd name="connsiteY13" fmla="*/ 150549 h 162265"/>
                <a:gd name="connsiteX14" fmla="*/ 158388 w 228290"/>
                <a:gd name="connsiteY14" fmla="*/ 81425 h 162265"/>
                <a:gd name="connsiteX15" fmla="*/ 228177 w 228290"/>
                <a:gd name="connsiteY15" fmla="*/ 12302 h 162265"/>
                <a:gd name="connsiteX16" fmla="*/ 216348 w 228290"/>
                <a:gd name="connsiteY16" fmla="*/ 586 h 162265"/>
                <a:gd name="connsiteX17" fmla="*/ 137097 w 228290"/>
                <a:gd name="connsiteY17" fmla="*/ 79082 h 162265"/>
                <a:gd name="connsiteX18" fmla="*/ 126451 w 228290"/>
                <a:gd name="connsiteY18" fmla="*/ 86112 h 162265"/>
                <a:gd name="connsiteX19" fmla="*/ 101020 w 228290"/>
                <a:gd name="connsiteY19" fmla="*/ 85526 h 162265"/>
                <a:gd name="connsiteX20" fmla="*/ 92148 w 228290"/>
                <a:gd name="connsiteY20" fmla="*/ 79668 h 162265"/>
                <a:gd name="connsiteX21" fmla="*/ 88600 w 228290"/>
                <a:gd name="connsiteY21" fmla="*/ 76153 h 162265"/>
                <a:gd name="connsiteX22" fmla="*/ 88009 w 228290"/>
                <a:gd name="connsiteY22" fmla="*/ 75567 h 162265"/>
                <a:gd name="connsiteX23" fmla="*/ 86234 w 228290"/>
                <a:gd name="connsiteY23" fmla="*/ 74396 h 162265"/>
                <a:gd name="connsiteX24" fmla="*/ 11123 w 228290"/>
                <a:gd name="connsiteY24" fmla="*/ 0 h 162265"/>
                <a:gd name="connsiteX25" fmla="*/ 216348 w 228290"/>
                <a:gd name="connsiteY25" fmla="*/ 0 h 1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290" h="162265">
                  <a:moveTo>
                    <a:pt x="11715" y="162265"/>
                  </a:moveTo>
                  <a:lnTo>
                    <a:pt x="81503" y="93141"/>
                  </a:lnTo>
                  <a:cubicBezTo>
                    <a:pt x="85051" y="96070"/>
                    <a:pt x="89191" y="98999"/>
                    <a:pt x="93331" y="100757"/>
                  </a:cubicBezTo>
                  <a:cubicBezTo>
                    <a:pt x="98654" y="103100"/>
                    <a:pt x="104568" y="104857"/>
                    <a:pt x="110483" y="104857"/>
                  </a:cubicBezTo>
                  <a:cubicBezTo>
                    <a:pt x="117580" y="105443"/>
                    <a:pt x="124677" y="104271"/>
                    <a:pt x="131183" y="101928"/>
                  </a:cubicBezTo>
                  <a:cubicBezTo>
                    <a:pt x="137097" y="99585"/>
                    <a:pt x="141828" y="96656"/>
                    <a:pt x="146560" y="92555"/>
                  </a:cubicBezTo>
                  <a:lnTo>
                    <a:pt x="216348" y="161679"/>
                  </a:lnTo>
                  <a:lnTo>
                    <a:pt x="11715" y="161679"/>
                  </a:lnTo>
                  <a:close/>
                  <a:moveTo>
                    <a:pt x="69674" y="81425"/>
                  </a:moveTo>
                  <a:lnTo>
                    <a:pt x="-114" y="150549"/>
                  </a:lnTo>
                  <a:lnTo>
                    <a:pt x="-114" y="12302"/>
                  </a:lnTo>
                  <a:lnTo>
                    <a:pt x="69674" y="81425"/>
                  </a:lnTo>
                  <a:close/>
                  <a:moveTo>
                    <a:pt x="228177" y="12302"/>
                  </a:moveTo>
                  <a:lnTo>
                    <a:pt x="228177" y="150549"/>
                  </a:lnTo>
                  <a:lnTo>
                    <a:pt x="158388" y="81425"/>
                  </a:lnTo>
                  <a:cubicBezTo>
                    <a:pt x="182045" y="58579"/>
                    <a:pt x="205111" y="35733"/>
                    <a:pt x="228177" y="12302"/>
                  </a:cubicBezTo>
                  <a:close/>
                  <a:moveTo>
                    <a:pt x="216348" y="586"/>
                  </a:moveTo>
                  <a:lnTo>
                    <a:pt x="137097" y="79082"/>
                  </a:lnTo>
                  <a:cubicBezTo>
                    <a:pt x="134140" y="82011"/>
                    <a:pt x="130591" y="84354"/>
                    <a:pt x="126451" y="86112"/>
                  </a:cubicBezTo>
                  <a:cubicBezTo>
                    <a:pt x="118171" y="89627"/>
                    <a:pt x="108708" y="89041"/>
                    <a:pt x="101020" y="85526"/>
                  </a:cubicBezTo>
                  <a:cubicBezTo>
                    <a:pt x="97471" y="83769"/>
                    <a:pt x="94514" y="82011"/>
                    <a:pt x="92148" y="79668"/>
                  </a:cubicBezTo>
                  <a:cubicBezTo>
                    <a:pt x="90966" y="78496"/>
                    <a:pt x="89783" y="77325"/>
                    <a:pt x="88600" y="76153"/>
                  </a:cubicBezTo>
                  <a:cubicBezTo>
                    <a:pt x="88600" y="76153"/>
                    <a:pt x="88600" y="76153"/>
                    <a:pt x="88009" y="75567"/>
                  </a:cubicBezTo>
                  <a:cubicBezTo>
                    <a:pt x="87417" y="74982"/>
                    <a:pt x="86826" y="74396"/>
                    <a:pt x="86234" y="74396"/>
                  </a:cubicBezTo>
                  <a:cubicBezTo>
                    <a:pt x="60803" y="49793"/>
                    <a:pt x="35963" y="25189"/>
                    <a:pt x="11123" y="0"/>
                  </a:cubicBezTo>
                  <a:lnTo>
                    <a:pt x="216348" y="0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6FEE2A7-AFFB-6445-B5E1-7AA77F454B95}"/>
              </a:ext>
            </a:extLst>
          </p:cNvPr>
          <p:cNvSpPr/>
          <p:nvPr userDrawn="1"/>
        </p:nvSpPr>
        <p:spPr>
          <a:xfrm>
            <a:off x="3665655" y="6470258"/>
            <a:ext cx="2570921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ranklin Gothic Book" panose="020B05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163A44-47BA-034E-9E62-6AEBACF66983}"/>
              </a:ext>
            </a:extLst>
          </p:cNvPr>
          <p:cNvSpPr/>
          <p:nvPr userDrawn="1"/>
        </p:nvSpPr>
        <p:spPr>
          <a:xfrm>
            <a:off x="6687150" y="6443754"/>
            <a:ext cx="2570922" cy="424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C297B3-7553-13B3-B003-AB0E4C7FD2D8}"/>
              </a:ext>
            </a:extLst>
          </p:cNvPr>
          <p:cNvGrpSpPr/>
          <p:nvPr userDrawn="1"/>
        </p:nvGrpSpPr>
        <p:grpSpPr>
          <a:xfrm>
            <a:off x="7378388" y="5650199"/>
            <a:ext cx="471439" cy="471439"/>
            <a:chOff x="3035850" y="6442087"/>
            <a:chExt cx="471439" cy="47143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E8D5E7-C71F-6B77-570B-69F59B17F2D0}"/>
                </a:ext>
              </a:extLst>
            </p:cNvPr>
            <p:cNvSpPr/>
            <p:nvPr/>
          </p:nvSpPr>
          <p:spPr>
            <a:xfrm>
              <a:off x="3077820" y="6506284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011A9D-FFCC-6702-77E0-50B8596C1C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35850" y="6442087"/>
              <a:ext cx="471439" cy="471439"/>
            </a:xfrm>
            <a:prstGeom prst="rect">
              <a:avLst/>
            </a:prstGeom>
          </p:spPr>
        </p:pic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759EE77C-0B50-7D5E-DBCF-F0DFC24040F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809627" y="5780419"/>
            <a:ext cx="2874398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/>
              <a:t>STEAM Learning Ecologies</a:t>
            </a:r>
          </a:p>
        </p:txBody>
      </p:sp>
    </p:spTree>
    <p:extLst>
      <p:ext uri="{BB962C8B-B14F-4D97-AF65-F5344CB8AC3E}">
        <p14:creationId xmlns:p14="http://schemas.microsoft.com/office/powerpoint/2010/main" val="41888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C15A664-9F7E-F143-883E-8152FB356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38" y="2161198"/>
            <a:ext cx="7129774" cy="709591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Presentation</a:t>
            </a:r>
            <a:r>
              <a:rPr lang="en-GB"/>
              <a:t> </a:t>
            </a:r>
            <a:r>
              <a:rPr lang="en-GB" noProof="0"/>
              <a:t>Title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1A87958-EE1F-804B-9DA8-984CBB441C7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0097" y="2888204"/>
            <a:ext cx="7145935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485AA7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Speaker, organisation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262F5-F820-05F7-9957-4501A8E6F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B2772C53-BF5D-4654-ABD4-3422F1A52159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62C87C3C-DD83-794A-08D3-932FBE639F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3569" y="1826535"/>
            <a:ext cx="5908431" cy="2886075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603F40D-5BAF-633D-E10A-B1F7BAE986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097" y="31141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Meeting Name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03DCBC5-DFF0-EF3C-9B1D-1C02B561F33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0097" y="458976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68357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C5AC576-9EF4-2840-8C13-7178B487B6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71522" y="3434315"/>
            <a:ext cx="5612993" cy="48357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Thank you…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3E72259-9D8E-B543-ADEE-81CC0D3876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613777" y="5625462"/>
            <a:ext cx="245741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website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52357E0-A3F1-B941-BBCF-FFC1EC2AEB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467450" y="5625462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email</a:t>
            </a:r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8464BDA6-9791-E8D1-DB6D-712A6B7762E2}"/>
              </a:ext>
            </a:extLst>
          </p:cNvPr>
          <p:cNvGrpSpPr/>
          <p:nvPr/>
        </p:nvGrpSpPr>
        <p:grpSpPr>
          <a:xfrm>
            <a:off x="3219075" y="5607243"/>
            <a:ext cx="372598" cy="369050"/>
            <a:chOff x="3219075" y="5607243"/>
            <a:chExt cx="372598" cy="36905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E9F79D-F825-9012-DFE6-607E21B029A3}"/>
                </a:ext>
              </a:extLst>
            </p:cNvPr>
            <p:cNvSpPr/>
            <p:nvPr/>
          </p:nvSpPr>
          <p:spPr>
            <a:xfrm>
              <a:off x="3219075" y="5607243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85C8DBB-889A-5CF6-D5B4-BB380B1BB253}"/>
                </a:ext>
              </a:extLst>
            </p:cNvPr>
            <p:cNvSpPr/>
            <p:nvPr/>
          </p:nvSpPr>
          <p:spPr>
            <a:xfrm>
              <a:off x="3327805" y="5692896"/>
              <a:ext cx="161349" cy="209387"/>
            </a:xfrm>
            <a:custGeom>
              <a:avLst/>
              <a:gdLst>
                <a:gd name="connsiteX0" fmla="*/ 160961 w 161349"/>
                <a:gd name="connsiteY0" fmla="*/ 179127 h 209387"/>
                <a:gd name="connsiteX1" fmla="*/ 160369 w 161349"/>
                <a:gd name="connsiteY1" fmla="*/ 182642 h 209387"/>
                <a:gd name="connsiteX2" fmla="*/ 123109 w 161349"/>
                <a:gd name="connsiteY2" fmla="*/ 209002 h 209387"/>
                <a:gd name="connsiteX3" fmla="*/ 119561 w 161349"/>
                <a:gd name="connsiteY3" fmla="*/ 208417 h 209387"/>
                <a:gd name="connsiteX4" fmla="*/ 68107 w 161349"/>
                <a:gd name="connsiteY4" fmla="*/ 131678 h 209387"/>
                <a:gd name="connsiteX5" fmla="*/ 43267 w 161349"/>
                <a:gd name="connsiteY5" fmla="*/ 167411 h 209387"/>
                <a:gd name="connsiteX6" fmla="*/ 39718 w 161349"/>
                <a:gd name="connsiteY6" fmla="*/ 166239 h 209387"/>
                <a:gd name="connsiteX7" fmla="*/ 93 w 161349"/>
                <a:gd name="connsiteY7" fmla="*/ 2803 h 209387"/>
                <a:gd name="connsiteX8" fmla="*/ 3641 w 161349"/>
                <a:gd name="connsiteY8" fmla="*/ 460 h 209387"/>
                <a:gd name="connsiteX9" fmla="*/ 146766 w 161349"/>
                <a:gd name="connsiteY9" fmla="*/ 90086 h 209387"/>
                <a:gd name="connsiteX10" fmla="*/ 146766 w 161349"/>
                <a:gd name="connsiteY10" fmla="*/ 94187 h 209387"/>
                <a:gd name="connsiteX11" fmla="*/ 101818 w 161349"/>
                <a:gd name="connsiteY11" fmla="*/ 102974 h 209387"/>
                <a:gd name="connsiteX12" fmla="*/ 160961 w 161349"/>
                <a:gd name="connsiteY12" fmla="*/ 179127 h 20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49" h="209387">
                  <a:moveTo>
                    <a:pt x="160961" y="179127"/>
                  </a:moveTo>
                  <a:cubicBezTo>
                    <a:pt x="161552" y="180298"/>
                    <a:pt x="161552" y="181470"/>
                    <a:pt x="160369" y="182642"/>
                  </a:cubicBezTo>
                  <a:lnTo>
                    <a:pt x="123109" y="209002"/>
                  </a:lnTo>
                  <a:cubicBezTo>
                    <a:pt x="121926" y="209588"/>
                    <a:pt x="120744" y="209588"/>
                    <a:pt x="119561" y="208417"/>
                  </a:cubicBezTo>
                  <a:lnTo>
                    <a:pt x="68107" y="131678"/>
                  </a:lnTo>
                  <a:lnTo>
                    <a:pt x="43267" y="167411"/>
                  </a:lnTo>
                  <a:cubicBezTo>
                    <a:pt x="42084" y="168583"/>
                    <a:pt x="39718" y="167411"/>
                    <a:pt x="39718" y="166239"/>
                  </a:cubicBezTo>
                  <a:lnTo>
                    <a:pt x="93" y="2803"/>
                  </a:lnTo>
                  <a:cubicBezTo>
                    <a:pt x="-499" y="460"/>
                    <a:pt x="1867" y="-712"/>
                    <a:pt x="3641" y="460"/>
                  </a:cubicBezTo>
                  <a:lnTo>
                    <a:pt x="146766" y="90086"/>
                  </a:lnTo>
                  <a:cubicBezTo>
                    <a:pt x="147949" y="91258"/>
                    <a:pt x="148541" y="93015"/>
                    <a:pt x="146766" y="94187"/>
                  </a:cubicBezTo>
                  <a:lnTo>
                    <a:pt x="101818" y="102974"/>
                  </a:lnTo>
                  <a:lnTo>
                    <a:pt x="160961" y="179127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5" name="Graphique 22">
            <a:extLst>
              <a:ext uri="{FF2B5EF4-FFF2-40B4-BE49-F238E27FC236}">
                <a16:creationId xmlns:a16="http://schemas.microsoft.com/office/drawing/2014/main" id="{25685BAE-0984-7341-4D98-CD44CC34A0EB}"/>
              </a:ext>
            </a:extLst>
          </p:cNvPr>
          <p:cNvGrpSpPr/>
          <p:nvPr/>
        </p:nvGrpSpPr>
        <p:grpSpPr>
          <a:xfrm>
            <a:off x="7046790" y="5605486"/>
            <a:ext cx="372598" cy="369050"/>
            <a:chOff x="7046790" y="5605486"/>
            <a:chExt cx="372598" cy="3690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F09F88-5490-5B40-63AB-37E9E659A3DA}"/>
                </a:ext>
              </a:extLst>
            </p:cNvPr>
            <p:cNvSpPr/>
            <p:nvPr/>
          </p:nvSpPr>
          <p:spPr>
            <a:xfrm>
              <a:off x="7046790" y="5605486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F9C7E6B-3903-00BA-54AB-B7E0C92D111F}"/>
                </a:ext>
              </a:extLst>
            </p:cNvPr>
            <p:cNvSpPr/>
            <p:nvPr/>
          </p:nvSpPr>
          <p:spPr>
            <a:xfrm>
              <a:off x="7123084" y="5705657"/>
              <a:ext cx="228290" cy="162265"/>
            </a:xfrm>
            <a:custGeom>
              <a:avLst/>
              <a:gdLst>
                <a:gd name="connsiteX0" fmla="*/ 11715 w 228290"/>
                <a:gd name="connsiteY0" fmla="*/ 162265 h 162265"/>
                <a:gd name="connsiteX1" fmla="*/ 81503 w 228290"/>
                <a:gd name="connsiteY1" fmla="*/ 93141 h 162265"/>
                <a:gd name="connsiteX2" fmla="*/ 93331 w 228290"/>
                <a:gd name="connsiteY2" fmla="*/ 100757 h 162265"/>
                <a:gd name="connsiteX3" fmla="*/ 110483 w 228290"/>
                <a:gd name="connsiteY3" fmla="*/ 104857 h 162265"/>
                <a:gd name="connsiteX4" fmla="*/ 131183 w 228290"/>
                <a:gd name="connsiteY4" fmla="*/ 101928 h 162265"/>
                <a:gd name="connsiteX5" fmla="*/ 146560 w 228290"/>
                <a:gd name="connsiteY5" fmla="*/ 92555 h 162265"/>
                <a:gd name="connsiteX6" fmla="*/ 216348 w 228290"/>
                <a:gd name="connsiteY6" fmla="*/ 161679 h 162265"/>
                <a:gd name="connsiteX7" fmla="*/ 11715 w 228290"/>
                <a:gd name="connsiteY7" fmla="*/ 161679 h 162265"/>
                <a:gd name="connsiteX8" fmla="*/ 69674 w 228290"/>
                <a:gd name="connsiteY8" fmla="*/ 81425 h 162265"/>
                <a:gd name="connsiteX9" fmla="*/ -114 w 228290"/>
                <a:gd name="connsiteY9" fmla="*/ 150549 h 162265"/>
                <a:gd name="connsiteX10" fmla="*/ -114 w 228290"/>
                <a:gd name="connsiteY10" fmla="*/ 12302 h 162265"/>
                <a:gd name="connsiteX11" fmla="*/ 69674 w 228290"/>
                <a:gd name="connsiteY11" fmla="*/ 81425 h 162265"/>
                <a:gd name="connsiteX12" fmla="*/ 228177 w 228290"/>
                <a:gd name="connsiteY12" fmla="*/ 12302 h 162265"/>
                <a:gd name="connsiteX13" fmla="*/ 228177 w 228290"/>
                <a:gd name="connsiteY13" fmla="*/ 150549 h 162265"/>
                <a:gd name="connsiteX14" fmla="*/ 158388 w 228290"/>
                <a:gd name="connsiteY14" fmla="*/ 81425 h 162265"/>
                <a:gd name="connsiteX15" fmla="*/ 228177 w 228290"/>
                <a:gd name="connsiteY15" fmla="*/ 12302 h 162265"/>
                <a:gd name="connsiteX16" fmla="*/ 216348 w 228290"/>
                <a:gd name="connsiteY16" fmla="*/ 586 h 162265"/>
                <a:gd name="connsiteX17" fmla="*/ 137097 w 228290"/>
                <a:gd name="connsiteY17" fmla="*/ 79082 h 162265"/>
                <a:gd name="connsiteX18" fmla="*/ 126451 w 228290"/>
                <a:gd name="connsiteY18" fmla="*/ 86112 h 162265"/>
                <a:gd name="connsiteX19" fmla="*/ 101020 w 228290"/>
                <a:gd name="connsiteY19" fmla="*/ 85526 h 162265"/>
                <a:gd name="connsiteX20" fmla="*/ 92148 w 228290"/>
                <a:gd name="connsiteY20" fmla="*/ 79668 h 162265"/>
                <a:gd name="connsiteX21" fmla="*/ 88600 w 228290"/>
                <a:gd name="connsiteY21" fmla="*/ 76153 h 162265"/>
                <a:gd name="connsiteX22" fmla="*/ 88009 w 228290"/>
                <a:gd name="connsiteY22" fmla="*/ 75567 h 162265"/>
                <a:gd name="connsiteX23" fmla="*/ 86234 w 228290"/>
                <a:gd name="connsiteY23" fmla="*/ 74396 h 162265"/>
                <a:gd name="connsiteX24" fmla="*/ 11123 w 228290"/>
                <a:gd name="connsiteY24" fmla="*/ 0 h 162265"/>
                <a:gd name="connsiteX25" fmla="*/ 216348 w 228290"/>
                <a:gd name="connsiteY25" fmla="*/ 0 h 1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290" h="162265">
                  <a:moveTo>
                    <a:pt x="11715" y="162265"/>
                  </a:moveTo>
                  <a:lnTo>
                    <a:pt x="81503" y="93141"/>
                  </a:lnTo>
                  <a:cubicBezTo>
                    <a:pt x="85051" y="96070"/>
                    <a:pt x="89191" y="98999"/>
                    <a:pt x="93331" y="100757"/>
                  </a:cubicBezTo>
                  <a:cubicBezTo>
                    <a:pt x="98654" y="103100"/>
                    <a:pt x="104568" y="104857"/>
                    <a:pt x="110483" y="104857"/>
                  </a:cubicBezTo>
                  <a:cubicBezTo>
                    <a:pt x="117580" y="105443"/>
                    <a:pt x="124677" y="104271"/>
                    <a:pt x="131183" y="101928"/>
                  </a:cubicBezTo>
                  <a:cubicBezTo>
                    <a:pt x="137097" y="99585"/>
                    <a:pt x="141828" y="96656"/>
                    <a:pt x="146560" y="92555"/>
                  </a:cubicBezTo>
                  <a:lnTo>
                    <a:pt x="216348" y="161679"/>
                  </a:lnTo>
                  <a:lnTo>
                    <a:pt x="11715" y="161679"/>
                  </a:lnTo>
                  <a:close/>
                  <a:moveTo>
                    <a:pt x="69674" y="81425"/>
                  </a:moveTo>
                  <a:lnTo>
                    <a:pt x="-114" y="150549"/>
                  </a:lnTo>
                  <a:lnTo>
                    <a:pt x="-114" y="12302"/>
                  </a:lnTo>
                  <a:lnTo>
                    <a:pt x="69674" y="81425"/>
                  </a:lnTo>
                  <a:close/>
                  <a:moveTo>
                    <a:pt x="228177" y="12302"/>
                  </a:moveTo>
                  <a:lnTo>
                    <a:pt x="228177" y="150549"/>
                  </a:lnTo>
                  <a:lnTo>
                    <a:pt x="158388" y="81425"/>
                  </a:lnTo>
                  <a:cubicBezTo>
                    <a:pt x="182045" y="58579"/>
                    <a:pt x="205111" y="35733"/>
                    <a:pt x="228177" y="12302"/>
                  </a:cubicBezTo>
                  <a:close/>
                  <a:moveTo>
                    <a:pt x="216348" y="586"/>
                  </a:moveTo>
                  <a:lnTo>
                    <a:pt x="137097" y="79082"/>
                  </a:lnTo>
                  <a:cubicBezTo>
                    <a:pt x="134140" y="82011"/>
                    <a:pt x="130591" y="84354"/>
                    <a:pt x="126451" y="86112"/>
                  </a:cubicBezTo>
                  <a:cubicBezTo>
                    <a:pt x="118171" y="89627"/>
                    <a:pt x="108708" y="89041"/>
                    <a:pt x="101020" y="85526"/>
                  </a:cubicBezTo>
                  <a:cubicBezTo>
                    <a:pt x="97471" y="83769"/>
                    <a:pt x="94514" y="82011"/>
                    <a:pt x="92148" y="79668"/>
                  </a:cubicBezTo>
                  <a:cubicBezTo>
                    <a:pt x="90966" y="78496"/>
                    <a:pt x="89783" y="77325"/>
                    <a:pt x="88600" y="76153"/>
                  </a:cubicBezTo>
                  <a:cubicBezTo>
                    <a:pt x="88600" y="76153"/>
                    <a:pt x="88600" y="76153"/>
                    <a:pt x="88009" y="75567"/>
                  </a:cubicBezTo>
                  <a:cubicBezTo>
                    <a:pt x="87417" y="74982"/>
                    <a:pt x="86826" y="74396"/>
                    <a:pt x="86234" y="74396"/>
                  </a:cubicBezTo>
                  <a:cubicBezTo>
                    <a:pt x="60803" y="49793"/>
                    <a:pt x="35963" y="25189"/>
                    <a:pt x="11123" y="0"/>
                  </a:cubicBezTo>
                  <a:lnTo>
                    <a:pt x="216348" y="0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CB5BB54-78D0-A54C-B72D-A060FF93BB78}"/>
              </a:ext>
            </a:extLst>
          </p:cNvPr>
          <p:cNvSpPr/>
          <p:nvPr userDrawn="1"/>
        </p:nvSpPr>
        <p:spPr>
          <a:xfrm>
            <a:off x="3233531" y="5605669"/>
            <a:ext cx="2570921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E0485-67DC-FC4D-A9C3-BD3BE21C681A}"/>
              </a:ext>
            </a:extLst>
          </p:cNvPr>
          <p:cNvSpPr/>
          <p:nvPr userDrawn="1"/>
        </p:nvSpPr>
        <p:spPr>
          <a:xfrm>
            <a:off x="7063408" y="5579166"/>
            <a:ext cx="2570922" cy="424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E4F5136-05E7-9D85-99D4-484A499E2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9" t="35624" r="15539" b="35795"/>
          <a:stretch/>
        </p:blipFill>
        <p:spPr>
          <a:xfrm>
            <a:off x="3788898" y="933166"/>
            <a:ext cx="4670474" cy="1960100"/>
          </a:xfrm>
          <a:prstGeom prst="rect">
            <a:avLst/>
          </a:prstGeom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9A2DBB5-148D-6B94-43D8-095012609F2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05590" y="4683301"/>
            <a:ext cx="212196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@OStogether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614BBB-7255-FAED-E344-39B5F35F87A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209197" y="4683303"/>
            <a:ext cx="220839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 err="1"/>
              <a:t>OStogether</a:t>
            </a:r>
            <a:endParaRPr lang="en-GB" b="1"/>
          </a:p>
        </p:txBody>
      </p:sp>
      <p:grpSp>
        <p:nvGrpSpPr>
          <p:cNvPr id="17" name="Graphique 16">
            <a:extLst>
              <a:ext uri="{FF2B5EF4-FFF2-40B4-BE49-F238E27FC236}">
                <a16:creationId xmlns:a16="http://schemas.microsoft.com/office/drawing/2014/main" id="{23438D1F-5106-BBCA-0BF0-A4A8ED00FE44}"/>
              </a:ext>
            </a:extLst>
          </p:cNvPr>
          <p:cNvGrpSpPr/>
          <p:nvPr userDrawn="1"/>
        </p:nvGrpSpPr>
        <p:grpSpPr>
          <a:xfrm>
            <a:off x="4834242" y="4658644"/>
            <a:ext cx="372598" cy="369050"/>
            <a:chOff x="3094438" y="5945728"/>
            <a:chExt cx="372598" cy="36905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0C20869-55EE-A87F-67B4-65799AA1F4AE}"/>
                </a:ext>
              </a:extLst>
            </p:cNvPr>
            <p:cNvSpPr/>
            <p:nvPr/>
          </p:nvSpPr>
          <p:spPr>
            <a:xfrm>
              <a:off x="3094438" y="5945728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3D2C132-EB2C-A0B5-DC4E-08C20AD17F50}"/>
                </a:ext>
              </a:extLst>
            </p:cNvPr>
            <p:cNvSpPr/>
            <p:nvPr/>
          </p:nvSpPr>
          <p:spPr>
            <a:xfrm>
              <a:off x="3212132" y="6005479"/>
              <a:ext cx="118876" cy="234317"/>
            </a:xfrm>
            <a:custGeom>
              <a:avLst/>
              <a:gdLst>
                <a:gd name="connsiteX0" fmla="*/ 118877 w 118876"/>
                <a:gd name="connsiteY0" fmla="*/ 50378 h 234317"/>
                <a:gd name="connsiteX1" fmla="*/ 95811 w 118876"/>
                <a:gd name="connsiteY1" fmla="*/ 50378 h 234317"/>
                <a:gd name="connsiteX2" fmla="*/ 84574 w 118876"/>
                <a:gd name="connsiteY2" fmla="*/ 63266 h 234317"/>
                <a:gd name="connsiteX3" fmla="*/ 84574 w 118876"/>
                <a:gd name="connsiteY3" fmla="*/ 83769 h 234317"/>
                <a:gd name="connsiteX4" fmla="*/ 118285 w 118876"/>
                <a:gd name="connsiteY4" fmla="*/ 83769 h 234317"/>
                <a:gd name="connsiteX5" fmla="*/ 114737 w 118876"/>
                <a:gd name="connsiteY5" fmla="*/ 117159 h 234317"/>
                <a:gd name="connsiteX6" fmla="*/ 84574 w 118876"/>
                <a:gd name="connsiteY6" fmla="*/ 117159 h 234317"/>
                <a:gd name="connsiteX7" fmla="*/ 84574 w 118876"/>
                <a:gd name="connsiteY7" fmla="*/ 234318 h 234317"/>
                <a:gd name="connsiteX8" fmla="*/ 33711 w 118876"/>
                <a:gd name="connsiteY8" fmla="*/ 234318 h 234317"/>
                <a:gd name="connsiteX9" fmla="*/ 33711 w 118876"/>
                <a:gd name="connsiteY9" fmla="*/ 117159 h 234317"/>
                <a:gd name="connsiteX10" fmla="*/ 0 w 118876"/>
                <a:gd name="connsiteY10" fmla="*/ 117159 h 234317"/>
                <a:gd name="connsiteX11" fmla="*/ 0 w 118876"/>
                <a:gd name="connsiteY11" fmla="*/ 83769 h 234317"/>
                <a:gd name="connsiteX12" fmla="*/ 33711 w 118876"/>
                <a:gd name="connsiteY12" fmla="*/ 83769 h 234317"/>
                <a:gd name="connsiteX13" fmla="*/ 33711 w 118876"/>
                <a:gd name="connsiteY13" fmla="*/ 45106 h 234317"/>
                <a:gd name="connsiteX14" fmla="*/ 85165 w 118876"/>
                <a:gd name="connsiteY14" fmla="*/ 0 h 234317"/>
                <a:gd name="connsiteX15" fmla="*/ 118285 w 118876"/>
                <a:gd name="connsiteY15" fmla="*/ 0 h 234317"/>
                <a:gd name="connsiteX16" fmla="*/ 118285 w 118876"/>
                <a:gd name="connsiteY16" fmla="*/ 50378 h 23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876" h="234317">
                  <a:moveTo>
                    <a:pt x="118877" y="50378"/>
                  </a:moveTo>
                  <a:lnTo>
                    <a:pt x="95811" y="50378"/>
                  </a:lnTo>
                  <a:cubicBezTo>
                    <a:pt x="86940" y="50378"/>
                    <a:pt x="84574" y="53893"/>
                    <a:pt x="84574" y="63266"/>
                  </a:cubicBezTo>
                  <a:lnTo>
                    <a:pt x="84574" y="83769"/>
                  </a:lnTo>
                  <a:lnTo>
                    <a:pt x="118285" y="83769"/>
                  </a:lnTo>
                  <a:lnTo>
                    <a:pt x="114737" y="117159"/>
                  </a:lnTo>
                  <a:lnTo>
                    <a:pt x="84574" y="117159"/>
                  </a:lnTo>
                  <a:lnTo>
                    <a:pt x="84574" y="234318"/>
                  </a:lnTo>
                  <a:lnTo>
                    <a:pt x="33711" y="234318"/>
                  </a:lnTo>
                  <a:lnTo>
                    <a:pt x="33711" y="117159"/>
                  </a:lnTo>
                  <a:lnTo>
                    <a:pt x="0" y="117159"/>
                  </a:lnTo>
                  <a:lnTo>
                    <a:pt x="0" y="83769"/>
                  </a:lnTo>
                  <a:lnTo>
                    <a:pt x="33711" y="83769"/>
                  </a:lnTo>
                  <a:lnTo>
                    <a:pt x="33711" y="45106"/>
                  </a:lnTo>
                  <a:cubicBezTo>
                    <a:pt x="33711" y="15231"/>
                    <a:pt x="49680" y="0"/>
                    <a:pt x="85165" y="0"/>
                  </a:cubicBezTo>
                  <a:lnTo>
                    <a:pt x="118285" y="0"/>
                  </a:lnTo>
                  <a:lnTo>
                    <a:pt x="118285" y="50378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3" name="Graphique 20">
            <a:extLst>
              <a:ext uri="{FF2B5EF4-FFF2-40B4-BE49-F238E27FC236}">
                <a16:creationId xmlns:a16="http://schemas.microsoft.com/office/drawing/2014/main" id="{7E44ED11-F904-3756-C7BA-7DB3C7D73850}"/>
              </a:ext>
            </a:extLst>
          </p:cNvPr>
          <p:cNvGrpSpPr/>
          <p:nvPr userDrawn="1"/>
        </p:nvGrpSpPr>
        <p:grpSpPr>
          <a:xfrm>
            <a:off x="2225683" y="4660401"/>
            <a:ext cx="341772" cy="369050"/>
            <a:chOff x="485879" y="5947485"/>
            <a:chExt cx="341772" cy="36905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6832C96-B462-49DD-1299-C2265745424F}"/>
                </a:ext>
              </a:extLst>
            </p:cNvPr>
            <p:cNvSpPr/>
            <p:nvPr/>
          </p:nvSpPr>
          <p:spPr>
            <a:xfrm>
              <a:off x="485879" y="5947485"/>
              <a:ext cx="341772" cy="369050"/>
            </a:xfrm>
            <a:custGeom>
              <a:avLst/>
              <a:gdLst>
                <a:gd name="connsiteX0" fmla="*/ 341772 w 341772"/>
                <a:gd name="connsiteY0" fmla="*/ 184525 h 369050"/>
                <a:gd name="connsiteX1" fmla="*/ 170886 w 341772"/>
                <a:gd name="connsiteY1" fmla="*/ 369050 h 369050"/>
                <a:gd name="connsiteX2" fmla="*/ 0 w 341772"/>
                <a:gd name="connsiteY2" fmla="*/ 184525 h 369050"/>
                <a:gd name="connsiteX3" fmla="*/ 170886 w 341772"/>
                <a:gd name="connsiteY3" fmla="*/ 0 h 369050"/>
                <a:gd name="connsiteX4" fmla="*/ 341772 w 341772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772" h="369050">
                  <a:moveTo>
                    <a:pt x="341772" y="184525"/>
                  </a:moveTo>
                  <a:cubicBezTo>
                    <a:pt x="341772" y="286436"/>
                    <a:pt x="265264" y="369050"/>
                    <a:pt x="170886" y="369050"/>
                  </a:cubicBezTo>
                  <a:cubicBezTo>
                    <a:pt x="76508" y="369050"/>
                    <a:pt x="0" y="286436"/>
                    <a:pt x="0" y="184525"/>
                  </a:cubicBezTo>
                  <a:cubicBezTo>
                    <a:pt x="0" y="82615"/>
                    <a:pt x="76508" y="0"/>
                    <a:pt x="170886" y="0"/>
                  </a:cubicBezTo>
                  <a:cubicBezTo>
                    <a:pt x="265264" y="0"/>
                    <a:pt x="341772" y="82615"/>
                    <a:pt x="341772" y="184525"/>
                  </a:cubicBezTo>
                  <a:close/>
                </a:path>
              </a:pathLst>
            </a:custGeom>
            <a:solidFill>
              <a:srgbClr val="56C4C9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1A11586-0944-61E4-224A-51ED0F27F8F2}"/>
                </a:ext>
              </a:extLst>
            </p:cNvPr>
            <p:cNvSpPr/>
            <p:nvPr/>
          </p:nvSpPr>
          <p:spPr>
            <a:xfrm>
              <a:off x="563570" y="6047316"/>
              <a:ext cx="199095" cy="175152"/>
            </a:xfrm>
            <a:custGeom>
              <a:avLst/>
              <a:gdLst>
                <a:gd name="connsiteX0" fmla="*/ 61848 w 199095"/>
                <a:gd name="connsiteY0" fmla="*/ 174584 h 175152"/>
                <a:gd name="connsiteX1" fmla="*/ 177942 w 199095"/>
                <a:gd name="connsiteY1" fmla="*/ 49224 h 175152"/>
                <a:gd name="connsiteX2" fmla="*/ 177942 w 199095"/>
                <a:gd name="connsiteY2" fmla="*/ 43366 h 175152"/>
                <a:gd name="connsiteX3" fmla="*/ 198557 w 199095"/>
                <a:gd name="connsiteY3" fmla="*/ 20520 h 175152"/>
                <a:gd name="connsiteX4" fmla="*/ 175230 w 199095"/>
                <a:gd name="connsiteY4" fmla="*/ 27549 h 175152"/>
                <a:gd name="connsiteX5" fmla="*/ 193132 w 199095"/>
                <a:gd name="connsiteY5" fmla="*/ 2946 h 175152"/>
                <a:gd name="connsiteX6" fmla="*/ 167092 w 199095"/>
                <a:gd name="connsiteY6" fmla="*/ 13490 h 175152"/>
                <a:gd name="connsiteX7" fmla="*/ 137255 w 199095"/>
                <a:gd name="connsiteY7" fmla="*/ -569 h 175152"/>
                <a:gd name="connsiteX8" fmla="*/ 96568 w 199095"/>
                <a:gd name="connsiteY8" fmla="*/ 43366 h 175152"/>
                <a:gd name="connsiteX9" fmla="*/ 97652 w 199095"/>
                <a:gd name="connsiteY9" fmla="*/ 53324 h 175152"/>
                <a:gd name="connsiteX10" fmla="*/ 13566 w 199095"/>
                <a:gd name="connsiteY10" fmla="*/ 7046 h 175152"/>
                <a:gd name="connsiteX11" fmla="*/ 8141 w 199095"/>
                <a:gd name="connsiteY11" fmla="*/ 29307 h 175152"/>
                <a:gd name="connsiteX12" fmla="*/ 26586 w 199095"/>
                <a:gd name="connsiteY12" fmla="*/ 66212 h 175152"/>
                <a:gd name="connsiteX13" fmla="*/ 8141 w 199095"/>
                <a:gd name="connsiteY13" fmla="*/ 60940 h 175152"/>
                <a:gd name="connsiteX14" fmla="*/ 8141 w 199095"/>
                <a:gd name="connsiteY14" fmla="*/ 61526 h 175152"/>
                <a:gd name="connsiteX15" fmla="*/ 40690 w 199095"/>
                <a:gd name="connsiteY15" fmla="*/ 104874 h 175152"/>
                <a:gd name="connsiteX16" fmla="*/ 29840 w 199095"/>
                <a:gd name="connsiteY16" fmla="*/ 106631 h 175152"/>
                <a:gd name="connsiteX17" fmla="*/ 22246 w 199095"/>
                <a:gd name="connsiteY17" fmla="*/ 106046 h 175152"/>
                <a:gd name="connsiteX18" fmla="*/ 60220 w 199095"/>
                <a:gd name="connsiteY18" fmla="*/ 136507 h 175152"/>
                <a:gd name="connsiteX19" fmla="*/ 9226 w 199095"/>
                <a:gd name="connsiteY19" fmla="*/ 155253 h 175152"/>
                <a:gd name="connsiteX20" fmla="*/ -539 w 199095"/>
                <a:gd name="connsiteY20" fmla="*/ 154667 h 175152"/>
                <a:gd name="connsiteX21" fmla="*/ 61848 w 199095"/>
                <a:gd name="connsiteY21" fmla="*/ 174584 h 1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9095" h="175152">
                  <a:moveTo>
                    <a:pt x="61848" y="174584"/>
                  </a:moveTo>
                  <a:cubicBezTo>
                    <a:pt x="136712" y="174584"/>
                    <a:pt x="177942" y="107217"/>
                    <a:pt x="177942" y="49224"/>
                  </a:cubicBezTo>
                  <a:cubicBezTo>
                    <a:pt x="177942" y="47466"/>
                    <a:pt x="177942" y="45123"/>
                    <a:pt x="177942" y="43366"/>
                  </a:cubicBezTo>
                  <a:cubicBezTo>
                    <a:pt x="186079" y="36922"/>
                    <a:pt x="192589" y="29307"/>
                    <a:pt x="198557" y="20520"/>
                  </a:cubicBezTo>
                  <a:cubicBezTo>
                    <a:pt x="191504" y="24035"/>
                    <a:pt x="183367" y="26378"/>
                    <a:pt x="175230" y="27549"/>
                  </a:cubicBezTo>
                  <a:cubicBezTo>
                    <a:pt x="183909" y="22277"/>
                    <a:pt x="189877" y="13490"/>
                    <a:pt x="193132" y="2946"/>
                  </a:cubicBezTo>
                  <a:cubicBezTo>
                    <a:pt x="184994" y="8218"/>
                    <a:pt x="176314" y="11733"/>
                    <a:pt x="167092" y="13490"/>
                  </a:cubicBezTo>
                  <a:cubicBezTo>
                    <a:pt x="159497" y="4703"/>
                    <a:pt x="149189" y="-569"/>
                    <a:pt x="137255" y="-569"/>
                  </a:cubicBezTo>
                  <a:cubicBezTo>
                    <a:pt x="114470" y="-569"/>
                    <a:pt x="96568" y="19348"/>
                    <a:pt x="96568" y="43366"/>
                  </a:cubicBezTo>
                  <a:cubicBezTo>
                    <a:pt x="96568" y="46881"/>
                    <a:pt x="97110" y="50395"/>
                    <a:pt x="97652" y="53324"/>
                  </a:cubicBezTo>
                  <a:cubicBezTo>
                    <a:pt x="63475" y="51567"/>
                    <a:pt x="33638" y="33993"/>
                    <a:pt x="13566" y="7046"/>
                  </a:cubicBezTo>
                  <a:cubicBezTo>
                    <a:pt x="10311" y="13490"/>
                    <a:pt x="8141" y="21106"/>
                    <a:pt x="8141" y="29307"/>
                  </a:cubicBezTo>
                  <a:cubicBezTo>
                    <a:pt x="8141" y="44537"/>
                    <a:pt x="15193" y="58011"/>
                    <a:pt x="26586" y="66212"/>
                  </a:cubicBezTo>
                  <a:cubicBezTo>
                    <a:pt x="20076" y="66212"/>
                    <a:pt x="13566" y="63869"/>
                    <a:pt x="8141" y="60940"/>
                  </a:cubicBezTo>
                  <a:cubicBezTo>
                    <a:pt x="8141" y="60940"/>
                    <a:pt x="8141" y="61526"/>
                    <a:pt x="8141" y="61526"/>
                  </a:cubicBezTo>
                  <a:cubicBezTo>
                    <a:pt x="8141" y="82614"/>
                    <a:pt x="22246" y="100773"/>
                    <a:pt x="40690" y="104874"/>
                  </a:cubicBezTo>
                  <a:cubicBezTo>
                    <a:pt x="37436" y="106046"/>
                    <a:pt x="33638" y="106631"/>
                    <a:pt x="29840" y="106631"/>
                  </a:cubicBezTo>
                  <a:cubicBezTo>
                    <a:pt x="27128" y="106631"/>
                    <a:pt x="24415" y="106631"/>
                    <a:pt x="22246" y="106046"/>
                  </a:cubicBezTo>
                  <a:cubicBezTo>
                    <a:pt x="27671" y="123620"/>
                    <a:pt x="42318" y="136507"/>
                    <a:pt x="60220" y="136507"/>
                  </a:cubicBezTo>
                  <a:cubicBezTo>
                    <a:pt x="46115" y="148223"/>
                    <a:pt x="28756" y="155253"/>
                    <a:pt x="9226" y="155253"/>
                  </a:cubicBezTo>
                  <a:cubicBezTo>
                    <a:pt x="5971" y="155253"/>
                    <a:pt x="2716" y="155253"/>
                    <a:pt x="-539" y="154667"/>
                  </a:cubicBezTo>
                  <a:cubicBezTo>
                    <a:pt x="17363" y="167554"/>
                    <a:pt x="39063" y="174584"/>
                    <a:pt x="61848" y="174584"/>
                  </a:cubicBezTo>
                </a:path>
              </a:pathLst>
            </a:custGeom>
            <a:solidFill>
              <a:srgbClr val="FFFFFF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A6F3B5-B57B-5FF0-6785-C59BB90CCBD3}"/>
              </a:ext>
            </a:extLst>
          </p:cNvPr>
          <p:cNvGrpSpPr/>
          <p:nvPr userDrawn="1"/>
        </p:nvGrpSpPr>
        <p:grpSpPr>
          <a:xfrm>
            <a:off x="7612862" y="4558132"/>
            <a:ext cx="471439" cy="471439"/>
            <a:chOff x="3035850" y="6442087"/>
            <a:chExt cx="471439" cy="47143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6FFF94E-0290-AB06-9EAB-CE6CBA4C947E}"/>
                </a:ext>
              </a:extLst>
            </p:cNvPr>
            <p:cNvSpPr/>
            <p:nvPr/>
          </p:nvSpPr>
          <p:spPr>
            <a:xfrm>
              <a:off x="3077820" y="6506284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7F754F-D3BA-4EA0-9AB0-15FD3D8C1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35850" y="6442087"/>
              <a:ext cx="471439" cy="471439"/>
            </a:xfrm>
            <a:prstGeom prst="rect">
              <a:avLst/>
            </a:prstGeom>
          </p:spPr>
        </p:pic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F6D6A075-3AFB-131F-D635-63215883EED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44101" y="4688352"/>
            <a:ext cx="2874398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/>
              <a:t>STEAM Learning Ecologies</a:t>
            </a:r>
          </a:p>
        </p:txBody>
      </p:sp>
    </p:spTree>
    <p:extLst>
      <p:ext uri="{BB962C8B-B14F-4D97-AF65-F5344CB8AC3E}">
        <p14:creationId xmlns:p14="http://schemas.microsoft.com/office/powerpoint/2010/main" val="3141311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3C60D-A37F-5D41-AD6E-A9460E371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2321821"/>
            <a:ext cx="9344478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77A8CF-7D36-74BC-7FE7-E85CE93E83EA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7F9382-0573-6DAD-0736-037428B497B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7F4FB1-8EAF-B20C-527C-C282C2D95DF9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7F806FE-BF05-D65A-50C8-0EAEAC9A8FAA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401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3C60D-A37F-5D41-AD6E-A9460E371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2321821"/>
            <a:ext cx="9344478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77A8CF-7D36-74BC-7FE7-E85CE93E83EA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7F9382-0573-6DAD-0736-037428B497B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7F4FB1-8EAF-B20C-527C-C282C2D95DF9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7F806FE-BF05-D65A-50C8-0EAEAC9A8FAA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3220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66DE60-D4AF-EC4E-99E1-4128E841A55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9462" y="2321821"/>
            <a:ext cx="9344478" cy="34770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Blip>
                <a:blip r:embed="rId2"/>
              </a:buBlip>
              <a:tabLst/>
              <a:defRPr sz="1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6D3663-AB8F-DFEF-B308-AB587006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1AB4467C-07F4-1C75-5AB9-392C1E539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42241C-77CA-0083-1C29-A70ACF354635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24DA2D-F8CE-3599-3362-62A5DE7B9DA1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D8C6AA-3288-DB69-015E-23B858CE598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5F8C7D9-CB2A-41A8-84A5-217E28D0D215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2642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BE3350A6-36CC-D277-42AE-18DBD7CFE0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097" y="31141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Meeting Name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DB1D59-1D7C-F11C-FB47-BDDE3FCB6AA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0097" y="458976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Location, Date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EE769A3-27DA-BA7B-8159-AC53AF986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38" y="2161198"/>
            <a:ext cx="6223349" cy="709591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Presentation</a:t>
            </a:r>
            <a:r>
              <a:rPr lang="en-GB"/>
              <a:t> </a:t>
            </a:r>
            <a:r>
              <a:rPr lang="en-GB" noProof="0"/>
              <a:t>Title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885D151-FFFD-87D9-564A-E4DA318DA5C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0098" y="2888204"/>
            <a:ext cx="6216390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485AA7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Speaker, organisation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5050F-0580-F43A-67CC-C03B8F252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D41FC098-7CD6-970A-D922-61901C3E3D44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A870070E-35F7-907A-D54E-421F5A543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706487" y="783094"/>
            <a:ext cx="5474169" cy="46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9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0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3C60D-A37F-5D41-AD6E-A9460E371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2321821"/>
            <a:ext cx="9344478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77A8CF-7D36-74BC-7FE7-E85CE93E83EA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7F9382-0573-6DAD-0736-037428B497B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7F4FB1-8EAF-B20C-527C-C282C2D95DF9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7F806FE-BF05-D65A-50C8-0EAEAC9A8FAA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401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E86791B-461E-CA29-CA3C-B80413697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B3219904-FF3D-F4D9-E59F-331563C389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1993128"/>
            <a:ext cx="11377576" cy="38636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EF8743-57F3-5824-5150-4CE893B272F9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3A3E6B-9B1F-B368-F119-2C32D34F9893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29C4F3-801D-D279-902E-FA075B2B01DA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21413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4856467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FEDBC85-2592-104B-A13A-991CC65952E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988744" y="2321821"/>
            <a:ext cx="4856467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FFC88DE-ABE3-AFF8-C37E-FAD9AD06E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6B9CE9C-4860-289A-22D6-9EE35526FA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683E52-44A4-8E45-9644-E7C44430FF11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6C9A61-94D3-7E65-3729-E3C8666C29AA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12B41E-C952-EAA0-56E0-C5915D49D821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DB776B7-2CCD-9ABC-31B0-C94E69386FA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1889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66DE60-D4AF-EC4E-99E1-4128E841A55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9462" y="2321821"/>
            <a:ext cx="9344478" cy="34770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/>
              <a:t>Bullets example text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6D3663-AB8F-DFEF-B308-AB587006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/>
              <a:t>Main Title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1AB4467C-07F4-1C75-5AB9-392C1E539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42241C-77CA-0083-1C29-A70ACF354635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24DA2D-F8CE-3599-3362-62A5DE7B9DA1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D8C6AA-3288-DB69-015E-23B858CE598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5F8C7D9-CB2A-41A8-84A5-217E28D0D215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2642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B91E509-72A3-B94F-A941-5EFA2FA8A6AB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E77E117C-41B0-580F-FB3A-F3383F0D5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9F136-0714-F3A0-F239-BEE880734A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A25409B-D2EC-4FB7-5B0B-DC27F791A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146C7C7D-ABF2-4171-E589-CAE8AA107759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8103115-1F15-7DA0-4110-E926CF6ECE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3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3" r:id="rId2"/>
    <p:sldLayoutId id="2147483682" r:id="rId3"/>
    <p:sldLayoutId id="2147483680" r:id="rId4"/>
    <p:sldLayoutId id="2147483679" r:id="rId5"/>
    <p:sldLayoutId id="2147483685" r:id="rId6"/>
    <p:sldLayoutId id="2147483681" r:id="rId7"/>
    <p:sldLayoutId id="2147483684" r:id="rId8"/>
    <p:sldLayoutId id="2147483686" r:id="rId9"/>
    <p:sldLayoutId id="2147483687" r:id="rId10"/>
    <p:sldLayoutId id="2147483674" r:id="rId11"/>
    <p:sldLayoutId id="2147483676" r:id="rId12"/>
    <p:sldLayoutId id="2147483677" r:id="rId13"/>
    <p:sldLayoutId id="214748367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4233FA-C29D-6DE7-EBA4-CE343A5408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79DEED7-3DED-AADA-A86B-9D6D53DFC7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6706487" y="783094"/>
            <a:ext cx="5474169" cy="4651717"/>
          </a:xfrm>
          <a:prstGeom prst="rect">
            <a:avLst/>
          </a:prstGeom>
        </p:spPr>
      </p:pic>
      <p:sp>
        <p:nvSpPr>
          <p:cNvPr id="3" name="ZoneTexte 14">
            <a:extLst>
              <a:ext uri="{FF2B5EF4-FFF2-40B4-BE49-F238E27FC236}">
                <a16:creationId xmlns:a16="http://schemas.microsoft.com/office/drawing/2014/main" id="{0AA766CB-B184-89FE-66C2-53D080F8390A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4303E-3701-EA4C-F351-C70301C1F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37" r:id="rId5"/>
    <p:sldLayoutId id="2147483702" r:id="rId6"/>
    <p:sldLayoutId id="214748370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2BE90A-049C-7329-7721-A2AE5427D0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132A6E2-4838-0730-18CA-3CF556A8F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FFE98E0D-B168-DAE7-6C6D-F8CF3A7B4231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94E4D2C-D663-9FFC-FDF9-2AA655D28E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10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4" r:id="rId2"/>
    <p:sldLayoutId id="214748373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00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2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9F136-0714-F3A0-F239-BEE880734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2" name="Image 11" descr="Une image contenant fleur, plante, tournesol&#10;&#10;Description générée automatiquement">
            <a:extLst>
              <a:ext uri="{FF2B5EF4-FFF2-40B4-BE49-F238E27FC236}">
                <a16:creationId xmlns:a16="http://schemas.microsoft.com/office/drawing/2014/main" id="{6C5EF9C2-06B9-8E49-9014-21927EFDD3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0295" y="6272212"/>
            <a:ext cx="406674" cy="2746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B91E509-72A3-B94F-A941-5EFA2FA8A6AB}"/>
              </a:ext>
            </a:extLst>
          </p:cNvPr>
          <p:cNvSpPr txBox="1"/>
          <p:nvPr userDrawn="1"/>
        </p:nvSpPr>
        <p:spPr>
          <a:xfrm>
            <a:off x="979669" y="6223000"/>
            <a:ext cx="6428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Medium" panose="020B0603020102020204" pitchFamily="34" charset="0"/>
              </a:rPr>
              <a:t>This project has received funding from the European Union’s Horizon 2020 </a:t>
            </a:r>
          </a:p>
          <a:p>
            <a:r>
              <a:rPr lang="en-GB" sz="1000" noProof="0">
                <a:solidFill>
                  <a:srgbClr val="485AA7"/>
                </a:solidFill>
                <a:latin typeface="Franklin Gothic Medium" panose="020B0603020102020204" pitchFamily="34" charset="0"/>
              </a:rPr>
              <a:t>Research and Innovation programme under grant agreement No. 101094648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A25409B-D2EC-4FB7-5B0B-DC27F791A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9F136-0714-F3A0-F239-BEE880734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2" name="Image 11" descr="Une image contenant fleur, plante, tournesol&#10;&#10;Description générée automatiquement">
            <a:extLst>
              <a:ext uri="{FF2B5EF4-FFF2-40B4-BE49-F238E27FC236}">
                <a16:creationId xmlns:a16="http://schemas.microsoft.com/office/drawing/2014/main" id="{6C5EF9C2-06B9-8E49-9014-21927EFDD3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0295" y="6272212"/>
            <a:ext cx="406674" cy="2746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B91E509-72A3-B94F-A941-5EFA2FA8A6AB}"/>
              </a:ext>
            </a:extLst>
          </p:cNvPr>
          <p:cNvSpPr txBox="1"/>
          <p:nvPr userDrawn="1"/>
        </p:nvSpPr>
        <p:spPr>
          <a:xfrm>
            <a:off x="979669" y="6223000"/>
            <a:ext cx="7416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A25409B-D2EC-4FB7-5B0B-DC27F791A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pos="18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9F136-0714-F3A0-F239-BEE880734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pPr/>
              <a:t>‹#›</a:t>
            </a:fld>
            <a:endParaRPr lang="es-ES" sz="1400" b="1" i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A25409B-D2EC-4FB7-5B0B-DC27F791A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146C7C7D-ABF2-4171-E589-CAE8AA107759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rgbClr val="485AA7"/>
                </a:solidFill>
                <a:latin typeface="Franklin Gothic Medium" panose="020B0603020102020204" pitchFamily="34" charset="0"/>
              </a:rPr>
              <a:t>This project is </a:t>
            </a:r>
            <a:r>
              <a:rPr lang="en-US" sz="1000" noProof="0">
                <a:solidFill>
                  <a:srgbClr val="485AA7"/>
                </a:solidFill>
                <a:effectLst/>
                <a:latin typeface="Franklin Gothic Medium" panose="020B0603020102020204" pitchFamily="34" charset="0"/>
              </a:rPr>
              <a:t>f</a:t>
            </a:r>
            <a:r>
              <a:rPr lang="en-US" sz="1000">
                <a:solidFill>
                  <a:srgbClr val="485AA7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unded by the European Union’s Horizon programme under grant agreement No 101094648.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>
                <a:solidFill>
                  <a:srgbClr val="485AA7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>
              <a:solidFill>
                <a:srgbClr val="485AA7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8103115-1F15-7DA0-4110-E926CF6ECE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3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eamecologies.eu/sles-portfolio-a-glimpse-of-real-life-stories-from-the-ground-in-13-countri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084542-0FED-899C-75C3-35C30B95C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32" y="788564"/>
            <a:ext cx="6269292" cy="2476229"/>
          </a:xfrm>
        </p:spPr>
        <p:txBody>
          <a:bodyPr/>
          <a:lstStyle/>
          <a:p>
            <a:br>
              <a:rPr lang="en-US" sz="4400" dirty="0"/>
            </a:br>
            <a:r>
              <a:rPr lang="en-US" sz="4400" dirty="0"/>
              <a:t>Bridging the gap between university and industry</a:t>
            </a:r>
            <a:br>
              <a:rPr lang="en-US" sz="4000" dirty="0"/>
            </a:br>
            <a:r>
              <a:rPr lang="en-US" sz="3600" i="1" dirty="0">
                <a:solidFill>
                  <a:srgbClr val="56C4C9"/>
                </a:solidFill>
              </a:rPr>
              <a:t>STE(A)M Learning Ecologies (SLEs) Project</a:t>
            </a:r>
            <a:endParaRPr lang="en-BE" sz="3600" i="1" dirty="0">
              <a:solidFill>
                <a:srgbClr val="56C4C9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092CA-9EC0-F350-14A4-9A9B8742D82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8732" y="3887150"/>
            <a:ext cx="6538231" cy="1456638"/>
          </a:xfrm>
        </p:spPr>
        <p:txBody>
          <a:bodyPr/>
          <a:lstStyle/>
          <a:p>
            <a:r>
              <a:rPr lang="en-GB" dirty="0"/>
              <a:t>Eleni Chatzidaki, PhD</a:t>
            </a:r>
          </a:p>
          <a:p>
            <a:r>
              <a:rPr lang="en-GB" dirty="0"/>
              <a:t>Norwegian University of Science and Technology</a:t>
            </a:r>
          </a:p>
          <a:p>
            <a:r>
              <a:rPr lang="en-GB" dirty="0"/>
              <a:t>(NTNU)</a:t>
            </a:r>
            <a:endParaRPr lang="en-001" dirty="0"/>
          </a:p>
          <a:p>
            <a:endParaRPr lang="en-US" dirty="0"/>
          </a:p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929262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CB11-E409-E058-F415-D50117B4D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Driven Project SLE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87D272-C405-A55B-EAD2-D539E9254E5F}"/>
              </a:ext>
            </a:extLst>
          </p:cNvPr>
          <p:cNvSpPr/>
          <p:nvPr/>
        </p:nvSpPr>
        <p:spPr>
          <a:xfrm>
            <a:off x="197100" y="1684564"/>
            <a:ext cx="4382271" cy="418827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E6C24A-928F-CC8C-5429-C4E24A9AB305}"/>
              </a:ext>
            </a:extLst>
          </p:cNvPr>
          <p:cNvSpPr/>
          <p:nvPr/>
        </p:nvSpPr>
        <p:spPr>
          <a:xfrm>
            <a:off x="3842657" y="1755321"/>
            <a:ext cx="4382271" cy="4188279"/>
          </a:xfrm>
          <a:prstGeom prst="ellipse">
            <a:avLst/>
          </a:prstGeom>
          <a:solidFill>
            <a:srgbClr val="56C4C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A48F7B-641C-5D32-2B38-2B39FBFB476A}"/>
              </a:ext>
            </a:extLst>
          </p:cNvPr>
          <p:cNvSpPr/>
          <p:nvPr/>
        </p:nvSpPr>
        <p:spPr>
          <a:xfrm>
            <a:off x="7485086" y="1755321"/>
            <a:ext cx="4382271" cy="4188279"/>
          </a:xfrm>
          <a:prstGeom prst="ellipse">
            <a:avLst/>
          </a:prstGeom>
          <a:solidFill>
            <a:srgbClr val="E4353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55A0B-C107-993A-B805-2015D26D8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4586" y="2569640"/>
            <a:ext cx="3265148" cy="2516097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Professors and Teacher Assistants from the Norwegian University of Science and Technology,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Industries in the private sector (Information Technology, Engineering, Virtual Reality, AI)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Municipality of Trondheim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Public sector departments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8631B90-7159-67F9-7D05-A5646C4ED725}"/>
              </a:ext>
            </a:extLst>
          </p:cNvPr>
          <p:cNvSpPr txBox="1">
            <a:spLocks/>
          </p:cNvSpPr>
          <p:nvPr/>
        </p:nvSpPr>
        <p:spPr>
          <a:xfrm>
            <a:off x="4517573" y="2864167"/>
            <a:ext cx="3056958" cy="1944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Increased need for industry-compatible competences and relevant practical skills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Support for university students transitioning from academic settings to the professional world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3FB374F-7F68-8ABA-7EEC-BFA89A82EDE2}"/>
              </a:ext>
            </a:extLst>
          </p:cNvPr>
          <p:cNvSpPr txBox="1">
            <a:spLocks/>
          </p:cNvSpPr>
          <p:nvPr/>
        </p:nvSpPr>
        <p:spPr>
          <a:xfrm>
            <a:off x="8221800" y="2653393"/>
            <a:ext cx="3403164" cy="31296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Bridging the gap between university and industry in software engineering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Practical experience in executing all phases of large development projects and present results to a real customer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</a:rPr>
              <a:t>Insight into project work and how groups can be used to solve complex software engineering problems</a:t>
            </a:r>
          </a:p>
          <a:p>
            <a:pPr>
              <a:buClr>
                <a:srgbClr val="D8368E"/>
              </a:buClr>
              <a:defRPr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714459C-A38E-B068-006B-A6FD77CE66BD}"/>
              </a:ext>
            </a:extLst>
          </p:cNvPr>
          <p:cNvSpPr txBox="1">
            <a:spLocks/>
          </p:cNvSpPr>
          <p:nvPr/>
        </p:nvSpPr>
        <p:spPr>
          <a:xfrm>
            <a:off x="1429909" y="2021578"/>
            <a:ext cx="1747426" cy="3906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r>
              <a:rPr lang="en-GB" sz="2200" b="1" u="sng" dirty="0">
                <a:solidFill>
                  <a:schemeClr val="bg1"/>
                </a:solidFill>
              </a:rPr>
              <a:t>Stakeholders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9EB59D8-82C3-C2A5-E68C-2708E7FA577F}"/>
              </a:ext>
            </a:extLst>
          </p:cNvPr>
          <p:cNvSpPr txBox="1">
            <a:spLocks/>
          </p:cNvSpPr>
          <p:nvPr/>
        </p:nvSpPr>
        <p:spPr>
          <a:xfrm>
            <a:off x="5261860" y="2114413"/>
            <a:ext cx="1668279" cy="3906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r>
              <a:rPr lang="en-GB" sz="2200" b="1" u="sng" dirty="0">
                <a:solidFill>
                  <a:schemeClr val="bg1"/>
                </a:solidFill>
              </a:rPr>
              <a:t>Challenge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DC24C20-BBBC-5BBA-CD45-83C10F0D51F2}"/>
              </a:ext>
            </a:extLst>
          </p:cNvPr>
          <p:cNvSpPr txBox="1">
            <a:spLocks/>
          </p:cNvSpPr>
          <p:nvPr/>
        </p:nvSpPr>
        <p:spPr>
          <a:xfrm>
            <a:off x="9054556" y="2058316"/>
            <a:ext cx="1243329" cy="3906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r>
              <a:rPr lang="en-GB" sz="2200" b="1" u="sng" dirty="0">
                <a:solidFill>
                  <a:schemeClr val="bg1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4456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13C0C-F7DB-2D55-8098-DA63818D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Learning Artefacts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E2D496-D86F-7C1C-6D44-778C9D876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871" y="1796144"/>
            <a:ext cx="4861243" cy="206191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/>
            </a:pPr>
            <a:r>
              <a:rPr lang="en-US" dirty="0"/>
              <a:t>Delivery of the Minimum Viable Product – a software product with enough features to attract early-adopter customers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/>
            </a:pPr>
            <a:r>
              <a:rPr lang="en-US" dirty="0"/>
              <a:t>Production of a report explaining the whole development 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/>
            </a:pPr>
            <a:r>
              <a:rPr lang="en-US" dirty="0"/>
              <a:t>Students’ presentation on the project</a:t>
            </a:r>
            <a:endParaRPr lang="en-GB" dirty="0"/>
          </a:p>
        </p:txBody>
      </p:sp>
      <p:pic>
        <p:nvPicPr>
          <p:cNvPr id="9" name="Picture 8" descr="A collage of a person holding a cup&#10;&#10;AI-generated content may be incorrect.">
            <a:extLst>
              <a:ext uri="{FF2B5EF4-FFF2-40B4-BE49-F238E27FC236}">
                <a16:creationId xmlns:a16="http://schemas.microsoft.com/office/drawing/2014/main" id="{6EDDBAC6-523E-35EA-225D-547D4018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738" y="1291295"/>
            <a:ext cx="4861243" cy="2544812"/>
          </a:xfrm>
          <a:prstGeom prst="rect">
            <a:avLst/>
          </a:prstGeom>
        </p:spPr>
      </p:pic>
      <p:pic>
        <p:nvPicPr>
          <p:cNvPr id="11" name="Picture 10" descr="A colorful stripes with black lines&#10;&#10;AI-generated content may be incorrect.">
            <a:extLst>
              <a:ext uri="{FF2B5EF4-FFF2-40B4-BE49-F238E27FC236}">
                <a16:creationId xmlns:a16="http://schemas.microsoft.com/office/drawing/2014/main" id="{80DB05C9-E519-3E06-7D47-DDA0EFDCB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912" y="3836107"/>
            <a:ext cx="5074130" cy="2199846"/>
          </a:xfrm>
          <a:prstGeom prst="rect">
            <a:avLst/>
          </a:prstGeom>
        </p:spPr>
      </p:pic>
      <p:pic>
        <p:nvPicPr>
          <p:cNvPr id="13" name="Picture 12" descr="A diagram of a scrum&#10;&#10;AI-generated content may be incorrect.">
            <a:extLst>
              <a:ext uri="{FF2B5EF4-FFF2-40B4-BE49-F238E27FC236}">
                <a16:creationId xmlns:a16="http://schemas.microsoft.com/office/drawing/2014/main" id="{FB46D8E0-9F9C-0DC9-37BF-298B3954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52" y="3836106"/>
            <a:ext cx="4414131" cy="21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B950-28A4-B99B-B46E-935AC197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 balance in the CDP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CC1AEB-75AE-9FF8-A88D-CA0966418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97551"/>
              </p:ext>
            </p:extLst>
          </p:nvPr>
        </p:nvGraphicFramePr>
        <p:xfrm>
          <a:off x="1411441" y="1758462"/>
          <a:ext cx="8506284" cy="3763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571">
                  <a:extLst>
                    <a:ext uri="{9D8B030D-6E8A-4147-A177-3AD203B41FA5}">
                      <a16:colId xmlns:a16="http://schemas.microsoft.com/office/drawing/2014/main" val="2127695569"/>
                    </a:ext>
                  </a:extLst>
                </a:gridCol>
                <a:gridCol w="2126571">
                  <a:extLst>
                    <a:ext uri="{9D8B030D-6E8A-4147-A177-3AD203B41FA5}">
                      <a16:colId xmlns:a16="http://schemas.microsoft.com/office/drawing/2014/main" val="2965696575"/>
                    </a:ext>
                  </a:extLst>
                </a:gridCol>
                <a:gridCol w="2126571">
                  <a:extLst>
                    <a:ext uri="{9D8B030D-6E8A-4147-A177-3AD203B41FA5}">
                      <a16:colId xmlns:a16="http://schemas.microsoft.com/office/drawing/2014/main" val="2417103539"/>
                    </a:ext>
                  </a:extLst>
                </a:gridCol>
                <a:gridCol w="2126571">
                  <a:extLst>
                    <a:ext uri="{9D8B030D-6E8A-4147-A177-3AD203B41FA5}">
                      <a16:colId xmlns:a16="http://schemas.microsoft.com/office/drawing/2014/main" val="1344104824"/>
                    </a:ext>
                  </a:extLst>
                </a:gridCol>
              </a:tblGrid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 Male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 Female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061317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 (76.92%)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 (23.08%)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089775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66 (72.53%)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 (27.47%)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487123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 (80.81%)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 (19.19%)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56093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 (70.87%)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37 (29.13%)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747058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62 (70.45%)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26 (29.55%)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612623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43 (64.18%)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 (35.82%)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881399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34 (52.31%)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31 (47.69%)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823324"/>
                  </a:ext>
                </a:extLst>
              </a:tr>
              <a:tr h="418123">
                <a:tc>
                  <a:txBody>
                    <a:bodyPr/>
                    <a:lstStyle/>
                    <a:p>
                      <a:r>
                        <a:rPr lang="en-GB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445 (70.89%)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183 (29.11%)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761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90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1495E-E0D5-52BC-DDD7-5325BB3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9C2C9C-F329-5E59-0C79-5BC643902F77}"/>
              </a:ext>
            </a:extLst>
          </p:cNvPr>
          <p:cNvSpPr txBox="1"/>
          <p:nvPr/>
        </p:nvSpPr>
        <p:spPr>
          <a:xfrm>
            <a:off x="633466" y="998221"/>
            <a:ext cx="100693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dirty="0">
                <a:solidFill>
                  <a:srgbClr val="D8368E"/>
                </a:solidFill>
                <a:latin typeface="Franklin Gothic Book" panose="020B0503020102020204" pitchFamily="34" charset="0"/>
                <a:ea typeface="+mj-ea"/>
                <a:cs typeface="+mj-cs"/>
              </a:rPr>
              <a:t>Gender Dynamics in Software Engineering: Insights from Research</a:t>
            </a:r>
            <a:endParaRPr lang="en-GB" sz="4500" dirty="0">
              <a:solidFill>
                <a:srgbClr val="D8368E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pic>
        <p:nvPicPr>
          <p:cNvPr id="6" name="Picture 5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183A7FDC-E445-D462-5CD7-BF440868E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946" y="2761568"/>
            <a:ext cx="3956619" cy="26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F5984-B721-A5A7-DD9C-D26D5BB5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98BA-2B2D-F0A8-65D0-8D5B7BEE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study of female participation in CDP</a:t>
            </a:r>
          </a:p>
        </p:txBody>
      </p:sp>
      <p:pic>
        <p:nvPicPr>
          <p:cNvPr id="5" name="Picture 4" descr="A graph with numbers and text">
            <a:extLst>
              <a:ext uri="{FF2B5EF4-FFF2-40B4-BE49-F238E27FC236}">
                <a16:creationId xmlns:a16="http://schemas.microsoft.com/office/drawing/2014/main" id="{D206BD0C-F4C6-8315-F5F7-9DA498A3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830" y="1746137"/>
            <a:ext cx="7245215" cy="3365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6CD66-CC91-D552-8AFA-BA4490C83CD4}"/>
              </a:ext>
            </a:extLst>
          </p:cNvPr>
          <p:cNvSpPr txBox="1"/>
          <p:nvPr/>
        </p:nvSpPr>
        <p:spPr>
          <a:xfrm>
            <a:off x="461871" y="5144023"/>
            <a:ext cx="1142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u="sng" dirty="0">
                <a:latin typeface="Franklin Gothic Book" panose="020B0503020102020204" pitchFamily="34" charset="0"/>
              </a:rPr>
              <a:t>Reference:</a:t>
            </a:r>
            <a:r>
              <a:rPr lang="en-GB" sz="1600" i="1" dirty="0">
                <a:latin typeface="Franklin Gothic Book" panose="020B0503020102020204" pitchFamily="34" charset="0"/>
              </a:rPr>
              <a:t> “Gender equality in software engineering education–a study of female participation in customer-driven projects”, Nguyen-Duc, Anh; </a:t>
            </a:r>
            <a:r>
              <a:rPr lang="en-GB" sz="1600" i="1" dirty="0" err="1">
                <a:latin typeface="Franklin Gothic Book" panose="020B0503020102020204" pitchFamily="34" charset="0"/>
              </a:rPr>
              <a:t>Jaccheri</a:t>
            </a:r>
            <a:r>
              <a:rPr lang="en-GB" sz="1600" i="1" dirty="0">
                <a:latin typeface="Franklin Gothic Book" panose="020B0503020102020204" pitchFamily="34" charset="0"/>
              </a:rPr>
              <a:t>, Letizia. International Conference on Sustainability in Software Engineering &amp; Business Information Management,39-49,2022,Springer International Publishing Cham.</a:t>
            </a:r>
          </a:p>
        </p:txBody>
      </p:sp>
    </p:spTree>
    <p:extLst>
      <p:ext uri="{BB962C8B-B14F-4D97-AF65-F5344CB8AC3E}">
        <p14:creationId xmlns:p14="http://schemas.microsoft.com/office/powerpoint/2010/main" val="4118010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E7412-0C31-ABD5-7493-3E1F7959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8E83-F5A1-624E-8816-D6C69319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11" y="345144"/>
            <a:ext cx="10450288" cy="894508"/>
          </a:xfrm>
        </p:spPr>
        <p:txBody>
          <a:bodyPr/>
          <a:lstStyle/>
          <a:p>
            <a:r>
              <a:rPr lang="en-GB" sz="4400" dirty="0"/>
              <a:t>A study of Children’s Perceptions of 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5CD48-8492-02AA-A2BF-4FEF4625BF33}"/>
              </a:ext>
            </a:extLst>
          </p:cNvPr>
          <p:cNvSpPr txBox="1"/>
          <p:nvPr/>
        </p:nvSpPr>
        <p:spPr>
          <a:xfrm>
            <a:off x="600894" y="5032166"/>
            <a:ext cx="1142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u="sng" dirty="0">
                <a:latin typeface="Franklin Gothic Book" panose="020B0503020102020204" pitchFamily="34" charset="0"/>
              </a:rPr>
              <a:t>Reference:</a:t>
            </a:r>
            <a:r>
              <a:rPr lang="en-GB" sz="1600" b="1" i="1" dirty="0">
                <a:latin typeface="Franklin Gothic Book" panose="020B0503020102020204" pitchFamily="34" charset="0"/>
              </a:rPr>
              <a:t> </a:t>
            </a:r>
            <a:r>
              <a:rPr lang="en-GB" sz="1600" i="1" dirty="0">
                <a:latin typeface="Franklin Gothic Book" panose="020B0503020102020204" pitchFamily="34" charset="0"/>
              </a:rPr>
              <a:t>“Draw a software engineer test-an investigation into children’s perceptions of software engineering profession”, </a:t>
            </a:r>
            <a:r>
              <a:rPr lang="en-GB" sz="1600" i="1" dirty="0" err="1">
                <a:latin typeface="Franklin Gothic Book" panose="020B0503020102020204" pitchFamily="34" charset="0"/>
              </a:rPr>
              <a:t>Cutrupi</a:t>
            </a:r>
            <a:r>
              <a:rPr lang="en-GB" sz="1600" i="1" dirty="0">
                <a:latin typeface="Franklin Gothic Book" panose="020B0503020102020204" pitchFamily="34" charset="0"/>
              </a:rPr>
              <a:t>, Claudia Maria; Zanardi, Irene; </a:t>
            </a:r>
            <a:r>
              <a:rPr lang="en-GB" sz="1600" i="1" dirty="0" err="1">
                <a:latin typeface="Franklin Gothic Book" panose="020B0503020102020204" pitchFamily="34" charset="0"/>
              </a:rPr>
              <a:t>Jaccheri</a:t>
            </a:r>
            <a:r>
              <a:rPr lang="en-GB" sz="1600" i="1" dirty="0">
                <a:latin typeface="Franklin Gothic Book" panose="020B0503020102020204" pitchFamily="34" charset="0"/>
              </a:rPr>
              <a:t>, Letizia; Landoni, Monica. 2023 IEEE/ACM 45th International Conference on Software Engineering: Software Engineering in Society (</a:t>
            </a:r>
            <a:r>
              <a:rPr lang="en-GB" sz="1600" i="1" dirty="0" err="1">
                <a:latin typeface="Franklin Gothic Book" panose="020B0503020102020204" pitchFamily="34" charset="0"/>
              </a:rPr>
              <a:t>ICSE</a:t>
            </a:r>
            <a:r>
              <a:rPr lang="en-GB" sz="1600" i="1" dirty="0">
                <a:latin typeface="Franklin Gothic Book" panose="020B0503020102020204" pitchFamily="34" charset="0"/>
              </a:rPr>
              <a:t>-SEIS),37-47,2023,IEEE.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BEA66D9-F04B-AC06-3A78-78484A77E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1" b="8579"/>
          <a:stretch/>
        </p:blipFill>
        <p:spPr>
          <a:xfrm>
            <a:off x="371811" y="1914086"/>
            <a:ext cx="4636929" cy="259828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8CB1266-CB1F-BF6D-95F1-913C07CC3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125893"/>
              </p:ext>
            </p:extLst>
          </p:nvPr>
        </p:nvGraphicFramePr>
        <p:xfrm>
          <a:off x="4676571" y="1759452"/>
          <a:ext cx="3553693" cy="281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689691" imgH="5307227" progId="Paint.Picture">
                  <p:embed/>
                </p:oleObj>
              </mc:Choice>
              <mc:Fallback>
                <p:oleObj name="Bitmap Image" r:id="rId4" imgW="6689691" imgH="5307227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8CB1266-CB1F-BF6D-95F1-913C07CC3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6571" y="1759452"/>
                        <a:ext cx="3553693" cy="2819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14EC8FB-EC1F-BD7C-67B5-307FE3969A76}"/>
              </a:ext>
            </a:extLst>
          </p:cNvPr>
          <p:cNvSpPr txBox="1"/>
          <p:nvPr/>
        </p:nvSpPr>
        <p:spPr>
          <a:xfrm>
            <a:off x="8123775" y="1693192"/>
            <a:ext cx="3936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Franklin Gothic Book" panose="020B0503020102020204" pitchFamily="34" charset="0"/>
              </a:rPr>
              <a:t>Sample: </a:t>
            </a:r>
            <a:r>
              <a:rPr lang="en-US" dirty="0">
                <a:latin typeface="Franklin Gothic Book" panose="020B0503020102020204" pitchFamily="34" charset="0"/>
              </a:rPr>
              <a:t>371 primary school students (M = 8.4 years)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192 girls (M = 8.2), 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166 boys (M = 8.5), 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13 other (M = 8.0)</a:t>
            </a:r>
          </a:p>
          <a:p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b="1" u="sng" dirty="0">
                <a:latin typeface="Franklin Gothic Book" panose="020B0503020102020204" pitchFamily="34" charset="0"/>
              </a:rPr>
              <a:t>Drawings: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51% drew a man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44% drew a woman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5% gender-neutral/unidentifiable</a:t>
            </a:r>
          </a:p>
          <a:p>
            <a:endParaRPr lang="en-GB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1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B0A5B1-5F4F-754F-F479-E3DC60397CB5}"/>
              </a:ext>
            </a:extLst>
          </p:cNvPr>
          <p:cNvSpPr txBox="1">
            <a:spLocks/>
          </p:cNvSpPr>
          <p:nvPr/>
        </p:nvSpPr>
        <p:spPr>
          <a:xfrm>
            <a:off x="1290737" y="1058301"/>
            <a:ext cx="3833165" cy="961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D8368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0F862-60A9-F354-ED3E-7ECEE429EADF}"/>
              </a:ext>
            </a:extLst>
          </p:cNvPr>
          <p:cNvSpPr txBox="1"/>
          <p:nvPr/>
        </p:nvSpPr>
        <p:spPr>
          <a:xfrm>
            <a:off x="32550" y="1935225"/>
            <a:ext cx="6655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6C4C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E-mail: eleni.chatzidaki@ntnu.no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6C4C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Website: https://www.ntnu.edu/employees/eleni.chatzidaki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A3D8E19-B359-C98C-4092-136A3AFA6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923" y="3073120"/>
            <a:ext cx="1756794" cy="1756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3D90B5-2175-1855-509F-B4886B3818A8}"/>
              </a:ext>
            </a:extLst>
          </p:cNvPr>
          <p:cNvSpPr txBox="1"/>
          <p:nvPr/>
        </p:nvSpPr>
        <p:spPr>
          <a:xfrm>
            <a:off x="1266534" y="5004820"/>
            <a:ext cx="3881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 Computer Interaction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https://lci.idi.ntnu.no/</a:t>
            </a:r>
          </a:p>
        </p:txBody>
      </p:sp>
    </p:spTree>
    <p:extLst>
      <p:ext uri="{BB962C8B-B14F-4D97-AF65-F5344CB8AC3E}">
        <p14:creationId xmlns:p14="http://schemas.microsoft.com/office/powerpoint/2010/main" val="146260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7EC7-C46D-F3EA-DE77-E6328BE1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Join the International Community!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88BF8-1B5B-9AD9-0551-0B8330809ABD}"/>
              </a:ext>
            </a:extLst>
          </p:cNvPr>
          <p:cNvSpPr txBox="1"/>
          <p:nvPr/>
        </p:nvSpPr>
        <p:spPr>
          <a:xfrm>
            <a:off x="3288506" y="5348533"/>
            <a:ext cx="561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https://www.steamecologies.eu/join-the-steam-learning-ecologies-international-community/</a:t>
            </a:r>
            <a:endParaRPr lang="en-00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6099C-C333-9582-1E7F-612AE09A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01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ACFE3-AD61-F459-9703-5DA64E01B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85" y="2714174"/>
            <a:ext cx="2677131" cy="26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4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B6A3-B1D0-2F15-D03B-A3AEF9C4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SLEs Project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102C-B28F-4317-EF01-535D1FBF9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112" y="2475205"/>
            <a:ext cx="4045725" cy="3534966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Duration: 3-year Horizon Europe project – started the 1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st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January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Funded by</a:t>
            </a:r>
            <a:r>
              <a:rPr lang="en-GB" dirty="0"/>
              <a:t>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European Commission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Implemented by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13 Consortium partners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and linked Affiliated Parties from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11 countries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across Europe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Coordinated by European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Schoolnet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54CC7-8072-F811-41C6-41259C112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Overview </a:t>
            </a:r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84C67-B33F-1CDA-CFB2-F57D1F9B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98" y="119270"/>
            <a:ext cx="5180425" cy="59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different types of education&#10;&#10;Description automatically generated">
            <a:extLst>
              <a:ext uri="{FF2B5EF4-FFF2-40B4-BE49-F238E27FC236}">
                <a16:creationId xmlns:a16="http://schemas.microsoft.com/office/drawing/2014/main" id="{808DBFEA-951A-C1B7-36FB-05BBE856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59" y="858764"/>
            <a:ext cx="6629902" cy="49861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4A52AA-12AB-84CB-3AD8-51D4A9BA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08" y="858764"/>
            <a:ext cx="3977781" cy="690562"/>
          </a:xfrm>
        </p:spPr>
        <p:txBody>
          <a:bodyPr/>
          <a:lstStyle/>
          <a:p>
            <a:r>
              <a:rPr lang="en-GB"/>
              <a:t>SLEs in a picture</a:t>
            </a:r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FC9D9-1A60-C18A-F66A-523F8B37B8FE}"/>
              </a:ext>
            </a:extLst>
          </p:cNvPr>
          <p:cNvSpPr txBox="1"/>
          <p:nvPr/>
        </p:nvSpPr>
        <p:spPr>
          <a:xfrm>
            <a:off x="9363940" y="2381359"/>
            <a:ext cx="2828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FDA594-B94B-ADCD-268C-815EC6958D11}"/>
              </a:ext>
            </a:extLst>
          </p:cNvPr>
          <p:cNvSpPr txBox="1"/>
          <p:nvPr/>
        </p:nvSpPr>
        <p:spPr>
          <a:xfrm>
            <a:off x="9502863" y="58994"/>
            <a:ext cx="2558378" cy="1100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00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5EEC92-475A-E39C-FC2F-100AB9AB5B9D}"/>
              </a:ext>
            </a:extLst>
          </p:cNvPr>
          <p:cNvGrpSpPr/>
          <p:nvPr/>
        </p:nvGrpSpPr>
        <p:grpSpPr>
          <a:xfrm>
            <a:off x="7883745" y="2959438"/>
            <a:ext cx="3826412" cy="784830"/>
            <a:chOff x="7658715" y="4388113"/>
            <a:chExt cx="4235144" cy="78483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DF7BA09-F2C4-566B-67E8-8C6EA149B46A}"/>
                </a:ext>
              </a:extLst>
            </p:cNvPr>
            <p:cNvSpPr/>
            <p:nvPr/>
          </p:nvSpPr>
          <p:spPr>
            <a:xfrm>
              <a:off x="7658715" y="4388113"/>
              <a:ext cx="4235144" cy="784830"/>
            </a:xfrm>
            <a:prstGeom prst="roundRect">
              <a:avLst/>
            </a:prstGeom>
            <a:solidFill>
              <a:srgbClr val="56C4C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B1AC52-91E9-D6F9-1AB8-473E1079D6E0}"/>
                </a:ext>
              </a:extLst>
            </p:cNvPr>
            <p:cNvSpPr txBox="1"/>
            <p:nvPr/>
          </p:nvSpPr>
          <p:spPr>
            <a:xfrm>
              <a:off x="7833557" y="4547556"/>
              <a:ext cx="3973789" cy="425874"/>
            </a:xfrm>
            <a:prstGeom prst="round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001" sz="1500" b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Multiple science learning opportunities 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5D3FF0-8D69-0EDE-236D-925E5AF2506E}"/>
              </a:ext>
            </a:extLst>
          </p:cNvPr>
          <p:cNvSpPr txBox="1"/>
          <p:nvPr/>
        </p:nvSpPr>
        <p:spPr>
          <a:xfrm>
            <a:off x="8925721" y="728674"/>
            <a:ext cx="178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D8358E"/>
                </a:solidFill>
                <a:latin typeface="Franklin Gothic Medium" panose="020B06030201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OUR MAIN AIM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CEAA5-1454-4E58-4DC5-B5622BFB5937}"/>
              </a:ext>
            </a:extLst>
          </p:cNvPr>
          <p:cNvSpPr txBox="1"/>
          <p:nvPr/>
        </p:nvSpPr>
        <p:spPr>
          <a:xfrm>
            <a:off x="7702882" y="1139634"/>
            <a:ext cx="4235143" cy="1634490"/>
          </a:xfrm>
          <a:prstGeom prst="round2DiagRect">
            <a:avLst/>
          </a:prstGeom>
          <a:solidFill>
            <a:srgbClr val="D8368E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Franklin Gothic Medium" panose="020B0603020102020204" pitchFamily="34" charset="0"/>
              </a:rPr>
              <a:t>Create STE(A)M Learning Ecologies, new open schooling local partnerships between </a:t>
            </a:r>
            <a:r>
              <a:rPr lang="en-GB" sz="1800">
                <a:solidFill>
                  <a:schemeClr val="bg1"/>
                </a:solidFill>
                <a:latin typeface="Franklin Gothic Medium" panose="020B0603020102020204" pitchFamily="34" charset="0"/>
              </a:rPr>
              <a:t>formal, non-formal and informal education providers, enterprises and civil society</a:t>
            </a:r>
            <a:endParaRPr lang="en-US" sz="18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638043-4861-C17A-C36D-EB605CEC27CB}"/>
              </a:ext>
            </a:extLst>
          </p:cNvPr>
          <p:cNvSpPr txBox="1"/>
          <p:nvPr/>
        </p:nvSpPr>
        <p:spPr>
          <a:xfrm>
            <a:off x="11048241" y="4688613"/>
            <a:ext cx="1577186" cy="784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001" sz="15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DB025D-7C94-2373-509C-4B8DD4F8A75D}"/>
              </a:ext>
            </a:extLst>
          </p:cNvPr>
          <p:cNvGrpSpPr/>
          <p:nvPr/>
        </p:nvGrpSpPr>
        <p:grpSpPr>
          <a:xfrm>
            <a:off x="7883745" y="3849572"/>
            <a:ext cx="3840601" cy="784830"/>
            <a:chOff x="7635913" y="5228434"/>
            <a:chExt cx="4366063" cy="7848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5B7CA894-9BAD-E5DF-6001-F8FE17AD3AA8}"/>
                </a:ext>
              </a:extLst>
            </p:cNvPr>
            <p:cNvSpPr/>
            <p:nvPr/>
          </p:nvSpPr>
          <p:spPr>
            <a:xfrm flipH="1">
              <a:off x="7635914" y="5228434"/>
              <a:ext cx="4366062" cy="784830"/>
            </a:xfrm>
            <a:prstGeom prst="roundRect">
              <a:avLst/>
            </a:prstGeom>
            <a:solidFill>
              <a:srgbClr val="56C4C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5CD366-E992-197D-EAE0-E05D572DC313}"/>
                </a:ext>
              </a:extLst>
            </p:cNvPr>
            <p:cNvSpPr txBox="1"/>
            <p:nvPr/>
          </p:nvSpPr>
          <p:spPr>
            <a:xfrm>
              <a:off x="7635913" y="5363422"/>
              <a:ext cx="4366063" cy="37457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001" sz="1600" b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Real-life problem solving situations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37BF0F5-5DAB-6405-C695-F0C9D1A1EA2E}"/>
              </a:ext>
            </a:extLst>
          </p:cNvPr>
          <p:cNvSpPr/>
          <p:nvPr/>
        </p:nvSpPr>
        <p:spPr>
          <a:xfrm>
            <a:off x="7883745" y="4739706"/>
            <a:ext cx="1826688" cy="58477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1600" b="1">
                <a:latin typeface="Franklin Gothic Medium" panose="020B0603020102020204" pitchFamily="34" charset="0"/>
              </a:rPr>
              <a:t>Co-created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31D223D-1F4B-554C-5279-C571A1B23250}"/>
              </a:ext>
            </a:extLst>
          </p:cNvPr>
          <p:cNvSpPr/>
          <p:nvPr/>
        </p:nvSpPr>
        <p:spPr>
          <a:xfrm>
            <a:off x="9935348" y="4739706"/>
            <a:ext cx="1788998" cy="58477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1600" b="1">
                <a:latin typeface="Franklin Gothic Medium" panose="020B0603020102020204" pitchFamily="34" charset="0"/>
              </a:rPr>
              <a:t>Inclusive</a:t>
            </a:r>
          </a:p>
        </p:txBody>
      </p:sp>
    </p:spTree>
    <p:extLst>
      <p:ext uri="{BB962C8B-B14F-4D97-AF65-F5344CB8AC3E}">
        <p14:creationId xmlns:p14="http://schemas.microsoft.com/office/powerpoint/2010/main" val="6058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4B446-EC5D-2F1D-67E5-728DF739050D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/>
              <a:t>SLEs vision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3ED740-C8D7-C983-E9ED-F242CFEB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SLEs constituent elements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54B611-16E6-73C6-8405-4B161313A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193" y="2050251"/>
            <a:ext cx="6221771" cy="3471337"/>
          </a:xfrm>
        </p:spPr>
        <p:txBody>
          <a:bodyPr/>
          <a:lstStyle/>
          <a:p>
            <a:r>
              <a:rPr lang="en-US" dirty="0"/>
              <a:t>STE</a:t>
            </a:r>
            <a:r>
              <a:rPr lang="en-001" dirty="0"/>
              <a:t>(</a:t>
            </a:r>
            <a:r>
              <a:rPr lang="en-US" dirty="0"/>
              <a:t>A</a:t>
            </a:r>
            <a:r>
              <a:rPr lang="en-001" dirty="0"/>
              <a:t>)</a:t>
            </a:r>
            <a:r>
              <a:rPr lang="en-US" dirty="0"/>
              <a:t>M (overarching approach)</a:t>
            </a:r>
            <a:endParaRPr lang="en-001" dirty="0"/>
          </a:p>
          <a:p>
            <a:endParaRPr lang="en-US" dirty="0"/>
          </a:p>
          <a:p>
            <a:r>
              <a:rPr lang="en-US" dirty="0"/>
              <a:t>Open schooling environment</a:t>
            </a:r>
            <a:r>
              <a:rPr lang="en-001" dirty="0"/>
              <a:t> </a:t>
            </a:r>
            <a:r>
              <a:rPr lang="en-US" dirty="0"/>
              <a:t>(main pillar)</a:t>
            </a:r>
          </a:p>
          <a:p>
            <a:endParaRPr lang="en-001" dirty="0"/>
          </a:p>
          <a:p>
            <a:r>
              <a:rPr lang="en-US" dirty="0"/>
              <a:t>Living lab practice</a:t>
            </a:r>
            <a:r>
              <a:rPr lang="en-001" dirty="0"/>
              <a:t> </a:t>
            </a:r>
            <a:r>
              <a:rPr lang="en-US" dirty="0"/>
              <a:t>(key practice)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00C71F-99B2-FF69-302D-042C068B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26" y="1708217"/>
            <a:ext cx="6221771" cy="461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49D61-FC97-6031-382D-C09D91237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72" y="2258535"/>
            <a:ext cx="3215358" cy="2990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77E366-2900-053E-B30E-3DE51CEB9EED}"/>
              </a:ext>
            </a:extLst>
          </p:cNvPr>
          <p:cNvSpPr/>
          <p:nvPr/>
        </p:nvSpPr>
        <p:spPr>
          <a:xfrm>
            <a:off x="177970" y="1708217"/>
            <a:ext cx="283901" cy="464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5862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D16D-2EB6-DF05-1D4E-FD7861B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5" y="448532"/>
            <a:ext cx="9330311" cy="690562"/>
          </a:xfrm>
        </p:spPr>
        <p:txBody>
          <a:bodyPr lIns="91440" tIns="45720" rIns="91440" bIns="45720" anchor="b"/>
          <a:lstStyle/>
          <a:p>
            <a:r>
              <a:rPr lang="en-GB" sz="4400">
                <a:latin typeface="Franklin Gothic Book"/>
              </a:rPr>
              <a:t>SLEs cycles timeline</a:t>
            </a:r>
            <a:endParaRPr lang="LID4096" sz="440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EB9CF9C-8BA0-BD36-97EB-3C61C21D4960}"/>
              </a:ext>
            </a:extLst>
          </p:cNvPr>
          <p:cNvGraphicFramePr/>
          <p:nvPr/>
        </p:nvGraphicFramePr>
        <p:xfrm>
          <a:off x="913173" y="1572199"/>
          <a:ext cx="10365653" cy="424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B0F189-2B14-14CE-64D3-B255F381B357}"/>
              </a:ext>
            </a:extLst>
          </p:cNvPr>
          <p:cNvCxnSpPr>
            <a:cxnSpLocks/>
          </p:cNvCxnSpPr>
          <p:nvPr/>
        </p:nvCxnSpPr>
        <p:spPr>
          <a:xfrm>
            <a:off x="2593743" y="2737943"/>
            <a:ext cx="0" cy="517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24B043-7AF9-A21B-59CA-EF22CD7D38E0}"/>
              </a:ext>
            </a:extLst>
          </p:cNvPr>
          <p:cNvSpPr txBox="1"/>
          <p:nvPr/>
        </p:nvSpPr>
        <p:spPr>
          <a:xfrm>
            <a:off x="1273431" y="1758628"/>
            <a:ext cx="26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Oct 2023 – May 2023</a:t>
            </a:r>
            <a:br>
              <a:rPr lang="en-GB"/>
            </a:br>
            <a:r>
              <a:rPr lang="en-GB"/>
              <a:t>First cycle: smaller-scale pilot implementation</a:t>
            </a:r>
            <a:endParaRPr lang="LID4096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AD1A54-AB85-5D8E-E442-A26C287CFFDE}"/>
              </a:ext>
            </a:extLst>
          </p:cNvPr>
          <p:cNvCxnSpPr>
            <a:cxnSpLocks/>
          </p:cNvCxnSpPr>
          <p:nvPr/>
        </p:nvCxnSpPr>
        <p:spPr>
          <a:xfrm>
            <a:off x="8349042" y="2737943"/>
            <a:ext cx="0" cy="517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A2C803-6EEC-CA46-84E1-C9629B01C086}"/>
              </a:ext>
            </a:extLst>
          </p:cNvPr>
          <p:cNvSpPr txBox="1"/>
          <p:nvPr/>
        </p:nvSpPr>
        <p:spPr>
          <a:xfrm>
            <a:off x="6878717" y="1749226"/>
            <a:ext cx="2955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Oct 2024- May 2025</a:t>
            </a:r>
            <a:br>
              <a:rPr lang="en-GB"/>
            </a:br>
            <a:r>
              <a:rPr lang="en-GB">
                <a:latin typeface="Calibri" panose="020F0502020204030204" pitchFamily="34" charset="0"/>
                <a:ea typeface="Calibri" panose="020F0502020204030204" pitchFamily="34" charset="0"/>
              </a:rPr>
              <a:t>Second cycle: large-scale mature implementation</a:t>
            </a:r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76D31-8587-CD2D-D7A4-B31880D6C9FF}"/>
              </a:ext>
            </a:extLst>
          </p:cNvPr>
          <p:cNvSpPr txBox="1"/>
          <p:nvPr/>
        </p:nvSpPr>
        <p:spPr>
          <a:xfrm>
            <a:off x="7031366" y="4726255"/>
            <a:ext cx="271451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>
                <a:latin typeface="Calibri"/>
                <a:ea typeface="Calibri" panose="020F0502020204030204" pitchFamily="34" charset="0"/>
                <a:cs typeface="Calibri"/>
              </a:rPr>
              <a:t>100 mature ecologies</a:t>
            </a:r>
            <a:endParaRPr lang="en-GB"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r>
              <a:rPr lang="en-GB" b="1">
                <a:latin typeface="Calibri"/>
                <a:ea typeface="Calibri"/>
                <a:cs typeface="Calibri"/>
              </a:rPr>
              <a:t>Implemented. </a:t>
            </a:r>
            <a:br>
              <a:rPr lang="en-GB" b="1">
                <a:latin typeface="Calibri"/>
                <a:ea typeface="Calibri"/>
                <a:cs typeface="Calibri"/>
              </a:rPr>
            </a:br>
            <a:r>
              <a:rPr lang="en-GB" b="1">
                <a:latin typeface="Calibri"/>
                <a:ea typeface="Calibri"/>
                <a:cs typeface="Calibri"/>
              </a:rPr>
              <a:t>2000+ learners engaged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12DD3-7E4F-7D6E-7432-CB0DC92C25C1}"/>
              </a:ext>
            </a:extLst>
          </p:cNvPr>
          <p:cNvCxnSpPr>
            <a:cxnSpLocks/>
          </p:cNvCxnSpPr>
          <p:nvPr/>
        </p:nvCxnSpPr>
        <p:spPr>
          <a:xfrm>
            <a:off x="8370439" y="4131615"/>
            <a:ext cx="0" cy="517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7351EC-C904-F803-B5A0-FD47733EDADB}"/>
              </a:ext>
            </a:extLst>
          </p:cNvPr>
          <p:cNvSpPr txBox="1"/>
          <p:nvPr/>
        </p:nvSpPr>
        <p:spPr>
          <a:xfrm>
            <a:off x="1414927" y="4693451"/>
            <a:ext cx="240669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/>
              <a:t>13 pilot ecologies </a:t>
            </a:r>
            <a:br>
              <a:rPr lang="en-GB" b="1"/>
            </a:br>
            <a:r>
              <a:rPr lang="en-GB" b="1"/>
              <a:t>implemented. </a:t>
            </a:r>
            <a:br>
              <a:rPr lang="en-GB" b="1"/>
            </a:br>
            <a:r>
              <a:rPr lang="en-GB" b="1"/>
              <a:t>600+ learners engaged</a:t>
            </a:r>
            <a:endParaRPr lang="LID409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049731-6A66-22E9-F479-38A8F8258615}"/>
              </a:ext>
            </a:extLst>
          </p:cNvPr>
          <p:cNvCxnSpPr>
            <a:cxnSpLocks/>
          </p:cNvCxnSpPr>
          <p:nvPr/>
        </p:nvCxnSpPr>
        <p:spPr>
          <a:xfrm>
            <a:off x="2617719" y="4172122"/>
            <a:ext cx="0" cy="517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0249949-FC27-B5CB-5C3C-3A714AE1A1B6}"/>
              </a:ext>
            </a:extLst>
          </p:cNvPr>
          <p:cNvSpPr/>
          <p:nvPr/>
        </p:nvSpPr>
        <p:spPr>
          <a:xfrm>
            <a:off x="7070243" y="4700772"/>
            <a:ext cx="2607325" cy="945614"/>
          </a:xfrm>
          <a:prstGeom prst="rect">
            <a:avLst/>
          </a:prstGeom>
          <a:noFill/>
          <a:ln>
            <a:solidFill>
              <a:srgbClr val="D83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487BDC-9D04-1A40-4D1B-5BF0B1D70C1F}"/>
              </a:ext>
            </a:extLst>
          </p:cNvPr>
          <p:cNvSpPr/>
          <p:nvPr/>
        </p:nvSpPr>
        <p:spPr>
          <a:xfrm>
            <a:off x="1313930" y="4709952"/>
            <a:ext cx="2607325" cy="945614"/>
          </a:xfrm>
          <a:prstGeom prst="rect">
            <a:avLst/>
          </a:prstGeom>
          <a:noFill/>
          <a:ln>
            <a:solidFill>
              <a:srgbClr val="D83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3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87E3DC-45AD-9560-B7EC-EDC62874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dimensions of SLEs</a:t>
            </a:r>
            <a:endParaRPr lang="en-GB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E6C5E1E-4C89-73E6-6CFA-42097B2FCB5C}"/>
              </a:ext>
            </a:extLst>
          </p:cNvPr>
          <p:cNvSpPr>
            <a:spLocks noGrp="1"/>
          </p:cNvSpPr>
          <p:nvPr/>
        </p:nvSpPr>
        <p:spPr>
          <a:xfrm>
            <a:off x="479462" y="1993128"/>
            <a:ext cx="11377576" cy="38636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b="1" dirty="0">
                <a:solidFill>
                  <a:srgbClr val="D8368E"/>
                </a:solidFill>
                <a:latin typeface="Franklin Gothic Book"/>
              </a:rPr>
              <a:t>Partnerships</a:t>
            </a:r>
            <a:r>
              <a:rPr lang="en-US" b="1" dirty="0"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to foster networking, sharing and applying science and technology research findings amongst stakeholders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D8368E"/>
                </a:solidFill>
                <a:latin typeface="Franklin Gothic Book"/>
              </a:rPr>
              <a:t>Mentoring</a:t>
            </a:r>
            <a:r>
              <a:rPr lang="en-US" b="1" dirty="0"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across the partnership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D8368E"/>
                </a:solidFill>
                <a:latin typeface="Franklin Gothic Book"/>
              </a:rPr>
              <a:t>Learner Meaningful Engagement</a:t>
            </a:r>
            <a:r>
              <a:rPr lang="en-US" b="1" dirty="0"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in</a:t>
            </a:r>
            <a:r>
              <a:rPr lang="en-US" b="1" dirty="0">
                <a:latin typeface="Franklin Gothic Book"/>
              </a:rPr>
              <a:t> </a:t>
            </a:r>
            <a:r>
              <a:rPr lang="en-GB" dirty="0">
                <a:latin typeface="Franklin Gothic Book"/>
              </a:rPr>
              <a:t>real-life problem-solving situations within different learning spaces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D8368E"/>
                </a:solidFill>
                <a:latin typeface="Franklin Gothic Book"/>
              </a:rPr>
              <a:t>Learner future choices</a:t>
            </a:r>
            <a:r>
              <a:rPr lang="en-US" b="1" dirty="0"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to encourage learners to follow STEM studies and careers and promote gender equality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D8368E"/>
                </a:solidFill>
                <a:latin typeface="Franklin Gothic Book"/>
              </a:rPr>
              <a:t>From research to Enterprise </a:t>
            </a:r>
            <a:r>
              <a:rPr lang="en-US" dirty="0">
                <a:latin typeface="Franklin Gothic Book"/>
              </a:rPr>
              <a:t>to increase application of science and innovation research results into business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D8368E"/>
                </a:solidFill>
                <a:latin typeface="Franklin Gothic Book"/>
              </a:rPr>
              <a:t>From Enterprise to Learning </a:t>
            </a:r>
            <a:r>
              <a:rPr lang="en-US" dirty="0">
                <a:latin typeface="Franklin Gothic Book"/>
              </a:rPr>
              <a:t>to link industry–based innovation with education and lifelong learning </a:t>
            </a:r>
            <a:r>
              <a:rPr lang="en-US" dirty="0" err="1">
                <a:latin typeface="Franklin Gothic Book"/>
              </a:rPr>
              <a:t>programmes</a:t>
            </a:r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3991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EA86-EC91-9DD6-A2F3-59EE7E40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EA323-14FA-4B80-65D6-A9D09E5A8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871" y="1760926"/>
            <a:ext cx="5535517" cy="386365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001" b="1" dirty="0">
                <a:solidFill>
                  <a:srgbClr val="D8368E"/>
                </a:solidFill>
                <a:latin typeface="Franklin Gothic Book"/>
              </a:rPr>
              <a:t>SLEs Methodology</a:t>
            </a:r>
            <a:endParaRPr lang="en-001" b="1" dirty="0">
              <a:solidFill>
                <a:srgbClr val="56C4C9"/>
              </a:solidFill>
              <a:latin typeface="Franklin Gothic Book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001" b="1" dirty="0">
                <a:solidFill>
                  <a:srgbClr val="D8368E"/>
                </a:solidFill>
                <a:latin typeface="Franklin Gothic Book"/>
              </a:rPr>
              <a:t>Pilots’ stories of implementation in the blog section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001" b="1" dirty="0">
                <a:solidFill>
                  <a:srgbClr val="D8368E"/>
                </a:solidFill>
                <a:latin typeface="Franklin Gothic Book"/>
              </a:rPr>
              <a:t>1st Policy Brief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001" b="1" dirty="0">
                <a:solidFill>
                  <a:srgbClr val="D8368E"/>
                </a:solidFill>
                <a:latin typeface="Franklin Gothic Book"/>
              </a:rPr>
              <a:t>2nd Policy Brief</a:t>
            </a:r>
          </a:p>
          <a:p>
            <a:endParaRPr lang="en-00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667FF-EE1E-72C9-9143-136C645A6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158" y="1346494"/>
            <a:ext cx="3242560" cy="3242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AEB4F-B83C-4464-101B-680F8FB19953}"/>
              </a:ext>
            </a:extLst>
          </p:cNvPr>
          <p:cNvSpPr txBox="1"/>
          <p:nvPr/>
        </p:nvSpPr>
        <p:spPr>
          <a:xfrm>
            <a:off x="5432613" y="4623188"/>
            <a:ext cx="582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/>
              <a:t>Get a glimpse of the SLEs pilots </a:t>
            </a:r>
          </a:p>
          <a:p>
            <a:pPr algn="ctr"/>
            <a:r>
              <a:rPr lang="en-US" dirty="0">
                <a:solidFill>
                  <a:srgbClr val="56C4C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SLEs Portfolio: Real-Life Stories from the Ground Across 13 Countries! – SLE project</a:t>
            </a:r>
            <a:endParaRPr lang="en-001" dirty="0">
              <a:solidFill>
                <a:srgbClr val="56C4C9"/>
              </a:solidFill>
            </a:endParaRPr>
          </a:p>
          <a:p>
            <a:pPr algn="ctr"/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56829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D92F5-BEE0-C60C-5514-7ABA6832AF58}"/>
              </a:ext>
            </a:extLst>
          </p:cNvPr>
          <p:cNvSpPr txBox="1"/>
          <p:nvPr/>
        </p:nvSpPr>
        <p:spPr>
          <a:xfrm>
            <a:off x="876363" y="1013437"/>
            <a:ext cx="96729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dirty="0">
                <a:solidFill>
                  <a:srgbClr val="D8368E"/>
                </a:solidFill>
                <a:latin typeface="Franklin Gothic Book" panose="020B0503020102020204" pitchFamily="34" charset="0"/>
                <a:ea typeface="+mj-ea"/>
                <a:cs typeface="+mj-cs"/>
              </a:rPr>
              <a:t>A Case Study from the SLE Project: </a:t>
            </a:r>
          </a:p>
          <a:p>
            <a:pPr algn="ctr"/>
            <a:r>
              <a:rPr lang="en-US" sz="4500" dirty="0">
                <a:solidFill>
                  <a:srgbClr val="56C4C9"/>
                </a:solidFill>
                <a:latin typeface="Franklin Gothic Book" panose="020B0503020102020204" pitchFamily="34" charset="0"/>
                <a:ea typeface="+mj-ea"/>
                <a:cs typeface="+mj-cs"/>
              </a:rPr>
              <a:t>Customer</a:t>
            </a:r>
            <a:r>
              <a:rPr lang="en-US" sz="4000" dirty="0">
                <a:solidFill>
                  <a:srgbClr val="56C4C9"/>
                </a:solidFill>
              </a:rPr>
              <a:t> </a:t>
            </a:r>
            <a:r>
              <a:rPr lang="en-US" sz="4500" dirty="0">
                <a:solidFill>
                  <a:srgbClr val="56C4C9"/>
                </a:solidFill>
                <a:latin typeface="Franklin Gothic Book" panose="020B0503020102020204" pitchFamily="34" charset="0"/>
                <a:ea typeface="+mj-ea"/>
                <a:cs typeface="+mj-cs"/>
              </a:rPr>
              <a:t>Driven Project (CDP)</a:t>
            </a:r>
            <a:endParaRPr lang="en-GB" sz="4500" dirty="0">
              <a:solidFill>
                <a:srgbClr val="56C4C9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pic>
        <p:nvPicPr>
          <p:cNvPr id="5" name="Picture 4" descr="A group of people holding their fists&#10;&#10;AI-generated content may be incorrect.">
            <a:extLst>
              <a:ext uri="{FF2B5EF4-FFF2-40B4-BE49-F238E27FC236}">
                <a16:creationId xmlns:a16="http://schemas.microsoft.com/office/drawing/2014/main" id="{88EBC9FF-F7B4-491E-108A-6E1F673D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472" y="2846408"/>
            <a:ext cx="3984698" cy="26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8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51B5-5612-C9F8-8064-9317CAC1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Driven Project in a Nutshell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533C5-A418-AA65-5CE6-993588B2B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270" y="1993128"/>
            <a:ext cx="7325594" cy="3076893"/>
          </a:xfrm>
        </p:spPr>
        <p:txBody>
          <a:bodyPr/>
          <a:lstStyle/>
          <a:p>
            <a:r>
              <a:rPr lang="en-US" sz="2400" dirty="0"/>
              <a:t>Bridging the gap between theory and practice, this Norwegian SLE invited university students aged 21 to 24 years old to create realistic software prototypes “on contract” for a real-world customer. The initiative raised participants’ software engineering skills, teaching the whole software development lifecycle, including project management and planning, requirements gathering, programming, testing, evaluation, and more.</a:t>
            </a:r>
            <a:endParaRPr lang="en-GB" sz="2400" dirty="0"/>
          </a:p>
        </p:txBody>
      </p:sp>
      <p:pic>
        <p:nvPicPr>
          <p:cNvPr id="7" name="Picture 6" descr="A diagram of a product&#10;&#10;AI-generated content may be incorrect.">
            <a:extLst>
              <a:ext uri="{FF2B5EF4-FFF2-40B4-BE49-F238E27FC236}">
                <a16:creationId xmlns:a16="http://schemas.microsoft.com/office/drawing/2014/main" id="{83FAC33D-3F9B-C60F-1AC6-7E8EC72E7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962" y="1993128"/>
            <a:ext cx="3076893" cy="30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12237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ORY SLID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 TEMPLAT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IN TEMPLATES (logo background)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M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IN TEMPLAT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AIN TEMPLAT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AIN TEMPLAT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70D0E0E374314DA40340D67BDE8D2C" ma:contentTypeVersion="15" ma:contentTypeDescription="Create a new document." ma:contentTypeScope="" ma:versionID="3e47bcd2b1902a62e823947de52650b5">
  <xsd:schema xmlns:xsd="http://www.w3.org/2001/XMLSchema" xmlns:xs="http://www.w3.org/2001/XMLSchema" xmlns:p="http://schemas.microsoft.com/office/2006/metadata/properties" xmlns:ns2="9bd02b69-bea6-4211-905a-28ccd98a6a2e" xmlns:ns3="92a6329b-35f7-49e1-8999-869ce660ac51" targetNamespace="http://schemas.microsoft.com/office/2006/metadata/properties" ma:root="true" ma:fieldsID="a359c9ecc68bfe95b6840fdf9d27ba38" ns2:_="" ns3:_="">
    <xsd:import namespace="9bd02b69-bea6-4211-905a-28ccd98a6a2e"/>
    <xsd:import namespace="92a6329b-35f7-49e1-8999-869ce660ac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02b69-bea6-4211-905a-28ccd98a6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360e1e7-0205-4293-996e-e92bd7c62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6329b-35f7-49e1-8999-869ce660ac5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acd9ed9-29d6-4046-ab80-df3fed39acc7}" ma:internalName="TaxCatchAll" ma:showField="CatchAllData" ma:web="92a6329b-35f7-49e1-8999-869ce660a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a6329b-35f7-49e1-8999-869ce660ac51" xsi:nil="true"/>
    <lcf76f155ced4ddcb4097134ff3c332f xmlns="9bd02b69-bea6-4211-905a-28ccd98a6a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E02848-6CFC-4746-9E9C-145520E02E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B52DBB-4505-410D-A5C8-8B9E0F2CA643}">
  <ds:schemaRefs>
    <ds:schemaRef ds:uri="92a6329b-35f7-49e1-8999-869ce660ac51"/>
    <ds:schemaRef ds:uri="9bd02b69-bea6-4211-905a-28ccd98a6a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414D55-8B72-485E-A0CE-D8FCDF73E80A}">
  <ds:schemaRefs>
    <ds:schemaRef ds:uri="92a6329b-35f7-49e1-8999-869ce660ac51"/>
    <ds:schemaRef ds:uri="9bd02b69-bea6-4211-905a-28ccd98a6a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9726</TotalTime>
  <Words>898</Words>
  <Application>Microsoft Office PowerPoint</Application>
  <PresentationFormat>Widescreen</PresentationFormat>
  <Paragraphs>145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Franklin Gothic Book</vt:lpstr>
      <vt:lpstr>Franklin Gothic Medium</vt:lpstr>
      <vt:lpstr>Montserrat Light</vt:lpstr>
      <vt:lpstr>Wingdings</vt:lpstr>
      <vt:lpstr>FRONT COVER</vt:lpstr>
      <vt:lpstr>INTRODUCTORY SLIDE</vt:lpstr>
      <vt:lpstr>MAIN TEMPLATES</vt:lpstr>
      <vt:lpstr>MAIN TEMPLATES (logo background)</vt:lpstr>
      <vt:lpstr>TEAM</vt:lpstr>
      <vt:lpstr>BACK COVER</vt:lpstr>
      <vt:lpstr>MAIN TEMPLATES</vt:lpstr>
      <vt:lpstr>MAIN TEMPLATES</vt:lpstr>
      <vt:lpstr>MAIN TEMPLATES</vt:lpstr>
      <vt:lpstr>Bitmap Image</vt:lpstr>
      <vt:lpstr> Bridging the gap between university and industry STE(A)M Learning Ecologies (SLEs) Project</vt:lpstr>
      <vt:lpstr>SLEs Project</vt:lpstr>
      <vt:lpstr>SLEs in a picture</vt:lpstr>
      <vt:lpstr>SLEs constituent elements</vt:lpstr>
      <vt:lpstr>SLEs cycles timeline</vt:lpstr>
      <vt:lpstr>Key dimensions of SLEs</vt:lpstr>
      <vt:lpstr>Outputs</vt:lpstr>
      <vt:lpstr>PowerPoint Presentation</vt:lpstr>
      <vt:lpstr>Customer Driven Project in a Nutshell</vt:lpstr>
      <vt:lpstr>Customer Driven Project SLE</vt:lpstr>
      <vt:lpstr>The Learning Artefacts</vt:lpstr>
      <vt:lpstr>Gender balance in the CDP</vt:lpstr>
      <vt:lpstr>PowerPoint Presentation</vt:lpstr>
      <vt:lpstr>A study of female participation in CDP</vt:lpstr>
      <vt:lpstr>A study of Children’s Perceptions of SE</vt:lpstr>
      <vt:lpstr>PowerPoint Presentation</vt:lpstr>
      <vt:lpstr>Join the International Community!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Eleni Chatzidaki</cp:lastModifiedBy>
  <cp:revision>31</cp:revision>
  <dcterms:created xsi:type="dcterms:W3CDTF">2021-06-04T08:26:28Z</dcterms:created>
  <dcterms:modified xsi:type="dcterms:W3CDTF">2025-04-02T16:51:01Z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0x010100F070D0E0E374314DA40340D67BDE8D2C</vt:lpwstr>
  </property>
</Properties>
</file>