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handoutMasterIdLst>
    <p:handoutMasterId r:id="rId69"/>
  </p:handoutMasterIdLst>
  <p:sldIdLst>
    <p:sldId id="265" r:id="rId5"/>
    <p:sldId id="758" r:id="rId6"/>
    <p:sldId id="792" r:id="rId7"/>
    <p:sldId id="793" r:id="rId8"/>
    <p:sldId id="774" r:id="rId9"/>
    <p:sldId id="704" r:id="rId10"/>
    <p:sldId id="705" r:id="rId11"/>
    <p:sldId id="706" r:id="rId12"/>
    <p:sldId id="730" r:id="rId13"/>
    <p:sldId id="766" r:id="rId14"/>
    <p:sldId id="764" r:id="rId15"/>
    <p:sldId id="767" r:id="rId16"/>
    <p:sldId id="765" r:id="rId17"/>
    <p:sldId id="753" r:id="rId18"/>
    <p:sldId id="424" r:id="rId19"/>
    <p:sldId id="731" r:id="rId20"/>
    <p:sldId id="768" r:id="rId21"/>
    <p:sldId id="317" r:id="rId22"/>
    <p:sldId id="743" r:id="rId23"/>
    <p:sldId id="321" r:id="rId24"/>
    <p:sldId id="744" r:id="rId25"/>
    <p:sldId id="732" r:id="rId26"/>
    <p:sldId id="733" r:id="rId27"/>
    <p:sldId id="738" r:id="rId28"/>
    <p:sldId id="769" r:id="rId29"/>
    <p:sldId id="735" r:id="rId30"/>
    <p:sldId id="736" r:id="rId31"/>
    <p:sldId id="737" r:id="rId32"/>
    <p:sldId id="770" r:id="rId33"/>
    <p:sldId id="776" r:id="rId34"/>
    <p:sldId id="775" r:id="rId35"/>
    <p:sldId id="739" r:id="rId36"/>
    <p:sldId id="740" r:id="rId37"/>
    <p:sldId id="755" r:id="rId38"/>
    <p:sldId id="778" r:id="rId39"/>
    <p:sldId id="786" r:id="rId40"/>
    <p:sldId id="788" r:id="rId41"/>
    <p:sldId id="789" r:id="rId42"/>
    <p:sldId id="791" r:id="rId43"/>
    <p:sldId id="779" r:id="rId44"/>
    <p:sldId id="780" r:id="rId45"/>
    <p:sldId id="781" r:id="rId46"/>
    <p:sldId id="782" r:id="rId47"/>
    <p:sldId id="771" r:id="rId48"/>
    <p:sldId id="754" r:id="rId49"/>
    <p:sldId id="693" r:id="rId50"/>
    <p:sldId id="750" r:id="rId51"/>
    <p:sldId id="717" r:id="rId52"/>
    <p:sldId id="751" r:id="rId53"/>
    <p:sldId id="721" r:id="rId54"/>
    <p:sldId id="761" r:id="rId55"/>
    <p:sldId id="718" r:id="rId56"/>
    <p:sldId id="752" r:id="rId57"/>
    <p:sldId id="762" r:id="rId58"/>
    <p:sldId id="719" r:id="rId59"/>
    <p:sldId id="756" r:id="rId60"/>
    <p:sldId id="272" r:id="rId61"/>
    <p:sldId id="772" r:id="rId62"/>
    <p:sldId id="773" r:id="rId63"/>
    <p:sldId id="757" r:id="rId64"/>
    <p:sldId id="763" r:id="rId65"/>
    <p:sldId id="783" r:id="rId66"/>
    <p:sldId id="777" r:id="rId6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PC" initials="UPC" lastIdx="3" clrIdx="0">
    <p:extLst>
      <p:ext uri="{19B8F6BF-5375-455C-9EA6-DF929625EA0E}">
        <p15:presenceInfo xmlns:p15="http://schemas.microsoft.com/office/powerpoint/2012/main" userId="f5e752ade3f7a6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07C"/>
    <a:srgbClr val="A468AE"/>
    <a:srgbClr val="C59FCC"/>
    <a:srgbClr val="339933"/>
    <a:srgbClr val="B1E5B1"/>
    <a:srgbClr val="000000"/>
    <a:srgbClr val="85D785"/>
    <a:srgbClr val="F1E7F3"/>
    <a:srgbClr val="EF94F4"/>
    <a:srgbClr val="EBB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 Mas De Les Valls" userId="4d6a4397-1ab0-4834-9a76-028753704eb4" providerId="ADAL" clId="{D88AA4E0-83C8-4EC3-9E99-7D72C295660F}"/>
    <pc:docChg chg="undo custSel addSld delSld modSld sldOrd modMainMaster">
      <pc:chgData name="Elisabet Mas De Les Valls" userId="4d6a4397-1ab0-4834-9a76-028753704eb4" providerId="ADAL" clId="{D88AA4E0-83C8-4EC3-9E99-7D72C295660F}" dt="2024-08-16T09:17:38.743" v="2491" actId="47"/>
      <pc:docMkLst>
        <pc:docMk/>
      </pc:docMkLst>
      <pc:sldChg chg="delSp modSp mod">
        <pc:chgData name="Elisabet Mas De Les Valls" userId="4d6a4397-1ab0-4834-9a76-028753704eb4" providerId="ADAL" clId="{D88AA4E0-83C8-4EC3-9E99-7D72C295660F}" dt="2024-08-16T09:17:26.807" v="2487" actId="1076"/>
        <pc:sldMkLst>
          <pc:docMk/>
          <pc:sldMk cId="2983826413" sldId="265"/>
        </pc:sldMkLst>
        <pc:spChg chg="mod">
          <ac:chgData name="Elisabet Mas De Les Valls" userId="4d6a4397-1ab0-4834-9a76-028753704eb4" providerId="ADAL" clId="{D88AA4E0-83C8-4EC3-9E99-7D72C295660F}" dt="2024-08-16T09:17:26.807" v="2487" actId="1076"/>
          <ac:spMkLst>
            <pc:docMk/>
            <pc:sldMk cId="2983826413" sldId="265"/>
            <ac:spMk id="24" creationId="{57931B8A-492F-8643-43BC-39AF28EA9939}"/>
          </ac:spMkLst>
        </pc:spChg>
        <pc:picChg chg="del">
          <ac:chgData name="Elisabet Mas De Les Valls" userId="4d6a4397-1ab0-4834-9a76-028753704eb4" providerId="ADAL" clId="{D88AA4E0-83C8-4EC3-9E99-7D72C295660F}" dt="2024-08-13T08:51:15.217" v="847" actId="478"/>
          <ac:picMkLst>
            <pc:docMk/>
            <pc:sldMk cId="2983826413" sldId="265"/>
            <ac:picMk id="3" creationId="{0B6A7009-B603-40F9-BFF5-BF339A1A0FB8}"/>
          </ac:picMkLst>
        </pc:picChg>
      </pc:sldChg>
      <pc:sldChg chg="ord">
        <pc:chgData name="Elisabet Mas De Les Valls" userId="4d6a4397-1ab0-4834-9a76-028753704eb4" providerId="ADAL" clId="{D88AA4E0-83C8-4EC3-9E99-7D72C295660F}" dt="2024-08-13T08:45:01.341" v="738"/>
        <pc:sldMkLst>
          <pc:docMk/>
          <pc:sldMk cId="808760590" sldId="317"/>
        </pc:sldMkLst>
      </pc:sldChg>
      <pc:sldChg chg="modSp modAnim">
        <pc:chgData name="Elisabet Mas De Les Valls" userId="4d6a4397-1ab0-4834-9a76-028753704eb4" providerId="ADAL" clId="{D88AA4E0-83C8-4EC3-9E99-7D72C295660F}" dt="2024-08-13T08:48:06.661" v="845" actId="20577"/>
        <pc:sldMkLst>
          <pc:docMk/>
          <pc:sldMk cId="192095717" sldId="321"/>
        </pc:sldMkLst>
        <pc:spChg chg="mod">
          <ac:chgData name="Elisabet Mas De Les Valls" userId="4d6a4397-1ab0-4834-9a76-028753704eb4" providerId="ADAL" clId="{D88AA4E0-83C8-4EC3-9E99-7D72C295660F}" dt="2024-08-13T08:48:06.661" v="845" actId="20577"/>
          <ac:spMkLst>
            <pc:docMk/>
            <pc:sldMk cId="192095717" sldId="321"/>
            <ac:spMk id="4" creationId="{00000000-0000-0000-0000-000000000000}"/>
          </ac:spMkLst>
        </pc:spChg>
      </pc:sldChg>
      <pc:sldChg chg="modSp add del">
        <pc:chgData name="Elisabet Mas De Les Valls" userId="4d6a4397-1ab0-4834-9a76-028753704eb4" providerId="ADAL" clId="{D88AA4E0-83C8-4EC3-9E99-7D72C295660F}" dt="2024-08-13T08:58:51.050" v="938" actId="47"/>
        <pc:sldMkLst>
          <pc:docMk/>
          <pc:sldMk cId="3124210594" sldId="395"/>
        </pc:sldMkLst>
        <pc:spChg chg="mod">
          <ac:chgData name="Elisabet Mas De Les Valls" userId="4d6a4397-1ab0-4834-9a76-028753704eb4" providerId="ADAL" clId="{D88AA4E0-83C8-4EC3-9E99-7D72C295660F}" dt="2024-08-13T08:55:24.380" v="855" actId="20577"/>
          <ac:spMkLst>
            <pc:docMk/>
            <pc:sldMk cId="3124210594" sldId="395"/>
            <ac:spMk id="18" creationId="{741BF379-3ADB-4820-884A-8C5E297C87DB}"/>
          </ac:spMkLst>
        </pc:spChg>
      </pc:sldChg>
      <pc:sldChg chg="modSp add del modAnim">
        <pc:chgData name="Elisabet Mas De Les Valls" userId="4d6a4397-1ab0-4834-9a76-028753704eb4" providerId="ADAL" clId="{D88AA4E0-83C8-4EC3-9E99-7D72C295660F}" dt="2024-08-13T09:00:31.112" v="954" actId="47"/>
        <pc:sldMkLst>
          <pc:docMk/>
          <pc:sldMk cId="1089709816" sldId="396"/>
        </pc:sldMkLst>
        <pc:spChg chg="mod">
          <ac:chgData name="Elisabet Mas De Les Valls" userId="4d6a4397-1ab0-4834-9a76-028753704eb4" providerId="ADAL" clId="{D88AA4E0-83C8-4EC3-9E99-7D72C295660F}" dt="2024-08-13T09:00:05.757" v="945" actId="6549"/>
          <ac:spMkLst>
            <pc:docMk/>
            <pc:sldMk cId="1089709816" sldId="396"/>
            <ac:spMk id="13" creationId="{FDA7E394-3D85-433F-B90A-8B5AE9395EF3}"/>
          </ac:spMkLst>
        </pc:spChg>
      </pc:sldChg>
      <pc:sldChg chg="add del">
        <pc:chgData name="Elisabet Mas De Les Valls" userId="4d6a4397-1ab0-4834-9a76-028753704eb4" providerId="ADAL" clId="{D88AA4E0-83C8-4EC3-9E99-7D72C295660F}" dt="2024-08-13T09:13:09.234" v="1187" actId="47"/>
        <pc:sldMkLst>
          <pc:docMk/>
          <pc:sldMk cId="2711841711" sldId="570"/>
        </pc:sldMkLst>
      </pc:sldChg>
      <pc:sldChg chg="add del">
        <pc:chgData name="Elisabet Mas De Les Valls" userId="4d6a4397-1ab0-4834-9a76-028753704eb4" providerId="ADAL" clId="{D88AA4E0-83C8-4EC3-9E99-7D72C295660F}" dt="2024-08-13T09:13:10.454" v="1188" actId="47"/>
        <pc:sldMkLst>
          <pc:docMk/>
          <pc:sldMk cId="3389906993" sldId="596"/>
        </pc:sldMkLst>
      </pc:sldChg>
      <pc:sldChg chg="modSp add del mod ord modClrScheme chgLayout">
        <pc:chgData name="Elisabet Mas De Les Valls" userId="4d6a4397-1ab0-4834-9a76-028753704eb4" providerId="ADAL" clId="{D88AA4E0-83C8-4EC3-9E99-7D72C295660F}" dt="2024-08-13T08:26:11.396" v="284" actId="47"/>
        <pc:sldMkLst>
          <pc:docMk/>
          <pc:sldMk cId="3634803376" sldId="597"/>
        </pc:sldMkLst>
        <pc:spChg chg="mod">
          <ac:chgData name="Elisabet Mas De Les Valls" userId="4d6a4397-1ab0-4834-9a76-028753704eb4" providerId="ADAL" clId="{D88AA4E0-83C8-4EC3-9E99-7D72C295660F}" dt="2024-08-13T08:15:26.335" v="89" actId="1076"/>
          <ac:spMkLst>
            <pc:docMk/>
            <pc:sldMk cId="3634803376" sldId="597"/>
            <ac:spMk id="11" creationId="{00000000-0000-0000-0000-000000000000}"/>
          </ac:spMkLst>
        </pc:spChg>
        <pc:spChg chg="mod ord">
          <ac:chgData name="Elisabet Mas De Les Valls" userId="4d6a4397-1ab0-4834-9a76-028753704eb4" providerId="ADAL" clId="{D88AA4E0-83C8-4EC3-9E99-7D72C295660F}" dt="2024-08-13T08:14:35.476" v="12" actId="700"/>
          <ac:spMkLst>
            <pc:docMk/>
            <pc:sldMk cId="3634803376" sldId="597"/>
            <ac:spMk id="20" creationId="{1E5A67A8-A5A6-4145-8E3B-13687C8029F3}"/>
          </ac:spMkLst>
        </pc:spChg>
        <pc:picChg chg="mod">
          <ac:chgData name="Elisabet Mas De Les Valls" userId="4d6a4397-1ab0-4834-9a76-028753704eb4" providerId="ADAL" clId="{D88AA4E0-83C8-4EC3-9E99-7D72C295660F}" dt="2024-08-13T08:15:26.335" v="89" actId="1076"/>
          <ac:picMkLst>
            <pc:docMk/>
            <pc:sldMk cId="3634803376" sldId="597"/>
            <ac:picMk id="3" creationId="{00000000-0000-0000-0000-000000000000}"/>
          </ac:picMkLst>
        </pc:picChg>
        <pc:picChg chg="mod">
          <ac:chgData name="Elisabet Mas De Les Valls" userId="4d6a4397-1ab0-4834-9a76-028753704eb4" providerId="ADAL" clId="{D88AA4E0-83C8-4EC3-9E99-7D72C295660F}" dt="2024-08-13T08:18:40.865" v="242" actId="1076"/>
          <ac:picMkLst>
            <pc:docMk/>
            <pc:sldMk cId="3634803376" sldId="597"/>
            <ac:picMk id="5" creationId="{00000000-0000-0000-0000-000000000000}"/>
          </ac:picMkLst>
        </pc:picChg>
      </pc:sldChg>
      <pc:sldChg chg="modSp add del mod ord modClrScheme chgLayout">
        <pc:chgData name="Elisabet Mas De Les Valls" userId="4d6a4397-1ab0-4834-9a76-028753704eb4" providerId="ADAL" clId="{D88AA4E0-83C8-4EC3-9E99-7D72C295660F}" dt="2024-08-13T08:30:57.629" v="341" actId="47"/>
        <pc:sldMkLst>
          <pc:docMk/>
          <pc:sldMk cId="3313871988" sldId="601"/>
        </pc:sldMkLst>
        <pc:spChg chg="mod ord">
          <ac:chgData name="Elisabet Mas De Les Valls" userId="4d6a4397-1ab0-4834-9a76-028753704eb4" providerId="ADAL" clId="{D88AA4E0-83C8-4EC3-9E99-7D72C295660F}" dt="2024-08-13T08:14:35.476" v="12" actId="700"/>
          <ac:spMkLst>
            <pc:docMk/>
            <pc:sldMk cId="3313871988" sldId="601"/>
            <ac:spMk id="20" creationId="{1E5A67A8-A5A6-4145-8E3B-13687C8029F3}"/>
          </ac:spMkLst>
        </pc:spChg>
      </pc:sldChg>
      <pc:sldChg chg="add mod modClrScheme chgLayout">
        <pc:chgData name="Elisabet Mas De Les Valls" userId="4d6a4397-1ab0-4834-9a76-028753704eb4" providerId="ADAL" clId="{D88AA4E0-83C8-4EC3-9E99-7D72C295660F}" dt="2024-08-12T10:51:07.542" v="5" actId="700"/>
        <pc:sldMkLst>
          <pc:docMk/>
          <pc:sldMk cId="3304033660" sldId="693"/>
        </pc:sldMkLst>
      </pc:sldChg>
      <pc:sldChg chg="modSp add mod modClrScheme chgLayout">
        <pc:chgData name="Elisabet Mas De Les Valls" userId="4d6a4397-1ab0-4834-9a76-028753704eb4" providerId="ADAL" clId="{D88AA4E0-83C8-4EC3-9E99-7D72C295660F}" dt="2024-08-13T09:05:35.714" v="1024" actId="20577"/>
        <pc:sldMkLst>
          <pc:docMk/>
          <pc:sldMk cId="148495383" sldId="717"/>
        </pc:sldMkLst>
        <pc:spChg chg="mod">
          <ac:chgData name="Elisabet Mas De Les Valls" userId="4d6a4397-1ab0-4834-9a76-028753704eb4" providerId="ADAL" clId="{D88AA4E0-83C8-4EC3-9E99-7D72C295660F}" dt="2024-08-13T09:05:35.714" v="1024" actId="20577"/>
          <ac:spMkLst>
            <pc:docMk/>
            <pc:sldMk cId="148495383" sldId="717"/>
            <ac:spMk id="4" creationId="{C8A9D67A-8969-4FCE-8CAB-9DCFBE63892C}"/>
          </ac:spMkLst>
        </pc:spChg>
      </pc:sldChg>
      <pc:sldChg chg="add mod modClrScheme chgLayout">
        <pc:chgData name="Elisabet Mas De Les Valls" userId="4d6a4397-1ab0-4834-9a76-028753704eb4" providerId="ADAL" clId="{D88AA4E0-83C8-4EC3-9E99-7D72C295660F}" dt="2024-08-12T10:51:07.542" v="5" actId="700"/>
        <pc:sldMkLst>
          <pc:docMk/>
          <pc:sldMk cId="3715328504" sldId="718"/>
        </pc:sldMkLst>
      </pc:sldChg>
      <pc:sldChg chg="modSp add mod modClrScheme chgLayout">
        <pc:chgData name="Elisabet Mas De Les Valls" userId="4d6a4397-1ab0-4834-9a76-028753704eb4" providerId="ADAL" clId="{D88AA4E0-83C8-4EC3-9E99-7D72C295660F}" dt="2024-08-15T12:05:17.877" v="2005" actId="20577"/>
        <pc:sldMkLst>
          <pc:docMk/>
          <pc:sldMk cId="799212844" sldId="719"/>
        </pc:sldMkLst>
        <pc:spChg chg="mod">
          <ac:chgData name="Elisabet Mas De Les Valls" userId="4d6a4397-1ab0-4834-9a76-028753704eb4" providerId="ADAL" clId="{D88AA4E0-83C8-4EC3-9E99-7D72C295660F}" dt="2024-08-15T12:05:17.877" v="2005" actId="20577"/>
          <ac:spMkLst>
            <pc:docMk/>
            <pc:sldMk cId="799212844" sldId="719"/>
            <ac:spMk id="3" creationId="{F25AFF7D-2AD9-47BA-A45F-F19D813C82B7}"/>
          </ac:spMkLst>
        </pc:spChg>
      </pc:sldChg>
      <pc:sldChg chg="del">
        <pc:chgData name="Elisabet Mas De Les Valls" userId="4d6a4397-1ab0-4834-9a76-028753704eb4" providerId="ADAL" clId="{D88AA4E0-83C8-4EC3-9E99-7D72C295660F}" dt="2024-08-15T12:17:43.129" v="2007" actId="47"/>
        <pc:sldMkLst>
          <pc:docMk/>
          <pc:sldMk cId="1467213731" sldId="720"/>
        </pc:sldMkLst>
      </pc:sldChg>
      <pc:sldChg chg="add mod modClrScheme chgLayout">
        <pc:chgData name="Elisabet Mas De Les Valls" userId="4d6a4397-1ab0-4834-9a76-028753704eb4" providerId="ADAL" clId="{D88AA4E0-83C8-4EC3-9E99-7D72C295660F}" dt="2024-08-12T10:51:07.542" v="5" actId="700"/>
        <pc:sldMkLst>
          <pc:docMk/>
          <pc:sldMk cId="2899698626" sldId="721"/>
        </pc:sldMkLst>
      </pc:sldChg>
      <pc:sldChg chg="add del mod modClrScheme chgLayout">
        <pc:chgData name="Elisabet Mas De Les Valls" userId="4d6a4397-1ab0-4834-9a76-028753704eb4" providerId="ADAL" clId="{D88AA4E0-83C8-4EC3-9E99-7D72C295660F}" dt="2024-08-15T12:06:20.350" v="2006" actId="47"/>
        <pc:sldMkLst>
          <pc:docMk/>
          <pc:sldMk cId="2566936049" sldId="729"/>
        </pc:sldMkLst>
      </pc:sldChg>
      <pc:sldChg chg="modSp mod">
        <pc:chgData name="Elisabet Mas De Les Valls" userId="4d6a4397-1ab0-4834-9a76-028753704eb4" providerId="ADAL" clId="{D88AA4E0-83C8-4EC3-9E99-7D72C295660F}" dt="2024-08-13T08:16:29.762" v="96" actId="1076"/>
        <pc:sldMkLst>
          <pc:docMk/>
          <pc:sldMk cId="3528090143" sldId="730"/>
        </pc:sldMkLst>
        <pc:spChg chg="mod">
          <ac:chgData name="Elisabet Mas De Les Valls" userId="4d6a4397-1ab0-4834-9a76-028753704eb4" providerId="ADAL" clId="{D88AA4E0-83C8-4EC3-9E99-7D72C295660F}" dt="2024-08-13T08:16:23.213" v="95" actId="403"/>
          <ac:spMkLst>
            <pc:docMk/>
            <pc:sldMk cId="3528090143" sldId="730"/>
            <ac:spMk id="7" creationId="{CA849697-928B-41C2-AE7C-51E5AEEFDA69}"/>
          </ac:spMkLst>
        </pc:spChg>
        <pc:spChg chg="mod">
          <ac:chgData name="Elisabet Mas De Les Valls" userId="4d6a4397-1ab0-4834-9a76-028753704eb4" providerId="ADAL" clId="{D88AA4E0-83C8-4EC3-9E99-7D72C295660F}" dt="2024-08-13T08:16:23.213" v="95" actId="403"/>
          <ac:spMkLst>
            <pc:docMk/>
            <pc:sldMk cId="3528090143" sldId="730"/>
            <ac:spMk id="8" creationId="{CA849697-928B-41C2-AE7C-51E5AEEFDA69}"/>
          </ac:spMkLst>
        </pc:spChg>
        <pc:spChg chg="mod">
          <ac:chgData name="Elisabet Mas De Les Valls" userId="4d6a4397-1ab0-4834-9a76-028753704eb4" providerId="ADAL" clId="{D88AA4E0-83C8-4EC3-9E99-7D72C295660F}" dt="2024-08-13T08:16:29.762" v="96" actId="1076"/>
          <ac:spMkLst>
            <pc:docMk/>
            <pc:sldMk cId="3528090143" sldId="730"/>
            <ac:spMk id="11" creationId="{CA849697-928B-41C2-AE7C-51E5AEEFDA69}"/>
          </ac:spMkLst>
        </pc:spChg>
        <pc:spChg chg="mod">
          <ac:chgData name="Elisabet Mas De Les Valls" userId="4d6a4397-1ab0-4834-9a76-028753704eb4" providerId="ADAL" clId="{D88AA4E0-83C8-4EC3-9E99-7D72C295660F}" dt="2024-08-13T08:16:23.213" v="95" actId="403"/>
          <ac:spMkLst>
            <pc:docMk/>
            <pc:sldMk cId="3528090143" sldId="730"/>
            <ac:spMk id="12" creationId="{CA849697-928B-41C2-AE7C-51E5AEEFDA69}"/>
          </ac:spMkLst>
        </pc:spChg>
        <pc:spChg chg="mod">
          <ac:chgData name="Elisabet Mas De Les Valls" userId="4d6a4397-1ab0-4834-9a76-028753704eb4" providerId="ADAL" clId="{D88AA4E0-83C8-4EC3-9E99-7D72C295660F}" dt="2024-08-13T08:16:23.213" v="95" actId="403"/>
          <ac:spMkLst>
            <pc:docMk/>
            <pc:sldMk cId="3528090143" sldId="730"/>
            <ac:spMk id="17" creationId="{CA849697-928B-41C2-AE7C-51E5AEEFDA69}"/>
          </ac:spMkLst>
        </pc:spChg>
      </pc:sldChg>
      <pc:sldChg chg="addSp modSp">
        <pc:chgData name="Elisabet Mas De Les Valls" userId="4d6a4397-1ab0-4834-9a76-028753704eb4" providerId="ADAL" clId="{D88AA4E0-83C8-4EC3-9E99-7D72C295660F}" dt="2024-08-13T08:51:08.696" v="846"/>
        <pc:sldMkLst>
          <pc:docMk/>
          <pc:sldMk cId="3324834731" sldId="733"/>
        </pc:sldMkLst>
        <pc:picChg chg="add mod">
          <ac:chgData name="Elisabet Mas De Les Valls" userId="4d6a4397-1ab0-4834-9a76-028753704eb4" providerId="ADAL" clId="{D88AA4E0-83C8-4EC3-9E99-7D72C295660F}" dt="2024-08-13T08:51:08.696" v="846"/>
          <ac:picMkLst>
            <pc:docMk/>
            <pc:sldMk cId="3324834731" sldId="733"/>
            <ac:picMk id="7" creationId="{E35697B5-6ED5-4701-A952-29109668B93B}"/>
          </ac:picMkLst>
        </pc:picChg>
      </pc:sldChg>
      <pc:sldChg chg="del">
        <pc:chgData name="Elisabet Mas De Les Valls" userId="4d6a4397-1ab0-4834-9a76-028753704eb4" providerId="ADAL" clId="{D88AA4E0-83C8-4EC3-9E99-7D72C295660F}" dt="2024-08-13T08:58:42.600" v="937" actId="47"/>
        <pc:sldMkLst>
          <pc:docMk/>
          <pc:sldMk cId="2055133640" sldId="734"/>
        </pc:sldMkLst>
      </pc:sldChg>
      <pc:sldChg chg="addSp modSp mod modAnim">
        <pc:chgData name="Elisabet Mas De Les Valls" userId="4d6a4397-1ab0-4834-9a76-028753704eb4" providerId="ADAL" clId="{D88AA4E0-83C8-4EC3-9E99-7D72C295660F}" dt="2024-08-13T09:00:29.140" v="953" actId="1076"/>
        <pc:sldMkLst>
          <pc:docMk/>
          <pc:sldMk cId="2907019484" sldId="735"/>
        </pc:sldMkLst>
        <pc:spChg chg="mod">
          <ac:chgData name="Elisabet Mas De Les Valls" userId="4d6a4397-1ab0-4834-9a76-028753704eb4" providerId="ADAL" clId="{D88AA4E0-83C8-4EC3-9E99-7D72C295660F}" dt="2024-08-13T09:00:14.305" v="947" actId="1076"/>
          <ac:spMkLst>
            <pc:docMk/>
            <pc:sldMk cId="2907019484" sldId="735"/>
            <ac:spMk id="5" creationId="{F8324FBD-1519-419C-864E-64BCBA18A35E}"/>
          </ac:spMkLst>
        </pc:spChg>
        <pc:spChg chg="add mod">
          <ac:chgData name="Elisabet Mas De Les Valls" userId="4d6a4397-1ab0-4834-9a76-028753704eb4" providerId="ADAL" clId="{D88AA4E0-83C8-4EC3-9E99-7D72C295660F}" dt="2024-08-13T09:00:21.909" v="950" actId="1076"/>
          <ac:spMkLst>
            <pc:docMk/>
            <pc:sldMk cId="2907019484" sldId="735"/>
            <ac:spMk id="11" creationId="{392CA37F-2CC7-425E-A723-AB3021F94E70}"/>
          </ac:spMkLst>
        </pc:spChg>
        <pc:picChg chg="mod">
          <ac:chgData name="Elisabet Mas De Les Valls" userId="4d6a4397-1ab0-4834-9a76-028753704eb4" providerId="ADAL" clId="{D88AA4E0-83C8-4EC3-9E99-7D72C295660F}" dt="2024-08-13T09:00:18.829" v="949" actId="1076"/>
          <ac:picMkLst>
            <pc:docMk/>
            <pc:sldMk cId="2907019484" sldId="735"/>
            <ac:picMk id="7" creationId="{591B9F6A-A293-4F60-90E3-8CC5A81AE955}"/>
          </ac:picMkLst>
        </pc:picChg>
        <pc:picChg chg="mod">
          <ac:chgData name="Elisabet Mas De Les Valls" userId="4d6a4397-1ab0-4834-9a76-028753704eb4" providerId="ADAL" clId="{D88AA4E0-83C8-4EC3-9E99-7D72C295660F}" dt="2024-08-13T09:00:18.829" v="949" actId="1076"/>
          <ac:picMkLst>
            <pc:docMk/>
            <pc:sldMk cId="2907019484" sldId="735"/>
            <ac:picMk id="8" creationId="{B30A6868-9BDC-49DE-A4B6-2D583A9B765C}"/>
          </ac:picMkLst>
        </pc:picChg>
        <pc:picChg chg="add mod">
          <ac:chgData name="Elisabet Mas De Les Valls" userId="4d6a4397-1ab0-4834-9a76-028753704eb4" providerId="ADAL" clId="{D88AA4E0-83C8-4EC3-9E99-7D72C295660F}" dt="2024-08-13T09:00:29.140" v="953" actId="1076"/>
          <ac:picMkLst>
            <pc:docMk/>
            <pc:sldMk cId="2907019484" sldId="735"/>
            <ac:picMk id="10" creationId="{D50FF453-E100-4735-9D3E-093E7902DB3C}"/>
          </ac:picMkLst>
        </pc:picChg>
      </pc:sldChg>
      <pc:sldChg chg="mod chgLayout">
        <pc:chgData name="Elisabet Mas De Les Valls" userId="4d6a4397-1ab0-4834-9a76-028753704eb4" providerId="ADAL" clId="{D88AA4E0-83C8-4EC3-9E99-7D72C295660F}" dt="2024-08-12T10:51:18.047" v="6" actId="700"/>
        <pc:sldMkLst>
          <pc:docMk/>
          <pc:sldMk cId="1365064234" sldId="737"/>
        </pc:sldMkLst>
      </pc:sldChg>
      <pc:sldChg chg="add mod modClrScheme chgLayout">
        <pc:chgData name="Elisabet Mas De Les Valls" userId="4d6a4397-1ab0-4834-9a76-028753704eb4" providerId="ADAL" clId="{D88AA4E0-83C8-4EC3-9E99-7D72C295660F}" dt="2024-08-12T10:51:18.047" v="6" actId="700"/>
        <pc:sldMkLst>
          <pc:docMk/>
          <pc:sldMk cId="187297612" sldId="739"/>
        </pc:sldMkLst>
      </pc:sldChg>
      <pc:sldChg chg="addSp delSp modSp add mod modClrScheme delAnim chgLayout">
        <pc:chgData name="Elisabet Mas De Les Valls" userId="4d6a4397-1ab0-4834-9a76-028753704eb4" providerId="ADAL" clId="{D88AA4E0-83C8-4EC3-9E99-7D72C295660F}" dt="2024-08-15T11:58:52.301" v="2002" actId="1076"/>
        <pc:sldMkLst>
          <pc:docMk/>
          <pc:sldMk cId="2895809199" sldId="740"/>
        </pc:sldMkLst>
        <pc:graphicFrameChg chg="del">
          <ac:chgData name="Elisabet Mas De Les Valls" userId="4d6a4397-1ab0-4834-9a76-028753704eb4" providerId="ADAL" clId="{D88AA4E0-83C8-4EC3-9E99-7D72C295660F}" dt="2024-08-15T11:58:33.742" v="1999" actId="478"/>
          <ac:graphicFrameMkLst>
            <pc:docMk/>
            <pc:sldMk cId="2895809199" sldId="740"/>
            <ac:graphicFrameMk id="2" creationId="{B2852513-688B-4068-8DA7-F6C851A25E4A}"/>
          </ac:graphicFrameMkLst>
        </pc:graphicFrameChg>
        <pc:graphicFrameChg chg="add mod modGraphic">
          <ac:chgData name="Elisabet Mas De Les Valls" userId="4d6a4397-1ab0-4834-9a76-028753704eb4" providerId="ADAL" clId="{D88AA4E0-83C8-4EC3-9E99-7D72C295660F}" dt="2024-08-15T11:58:52.301" v="2002" actId="1076"/>
          <ac:graphicFrameMkLst>
            <pc:docMk/>
            <pc:sldMk cId="2895809199" sldId="740"/>
            <ac:graphicFrameMk id="4" creationId="{6EA27764-E1EB-47C7-8D72-3B76AD8CED20}"/>
          </ac:graphicFrameMkLst>
        </pc:graphicFrameChg>
      </pc:sldChg>
      <pc:sldChg chg="del">
        <pc:chgData name="Elisabet Mas De Les Valls" userId="4d6a4397-1ab0-4834-9a76-028753704eb4" providerId="ADAL" clId="{D88AA4E0-83C8-4EC3-9E99-7D72C295660F}" dt="2024-08-13T09:04:44.114" v="1008" actId="47"/>
        <pc:sldMkLst>
          <pc:docMk/>
          <pc:sldMk cId="3937506157" sldId="741"/>
        </pc:sldMkLst>
      </pc:sldChg>
      <pc:sldChg chg="addSp delSp modSp mod">
        <pc:chgData name="Elisabet Mas De Les Valls" userId="4d6a4397-1ab0-4834-9a76-028753704eb4" providerId="ADAL" clId="{D88AA4E0-83C8-4EC3-9E99-7D72C295660F}" dt="2024-08-13T11:08:28.484" v="1191" actId="478"/>
        <pc:sldMkLst>
          <pc:docMk/>
          <pc:sldMk cId="2882062427" sldId="743"/>
        </pc:sldMkLst>
        <pc:picChg chg="add del mod">
          <ac:chgData name="Elisabet Mas De Les Valls" userId="4d6a4397-1ab0-4834-9a76-028753704eb4" providerId="ADAL" clId="{D88AA4E0-83C8-4EC3-9E99-7D72C295660F}" dt="2024-08-13T11:08:28.484" v="1191" actId="478"/>
          <ac:picMkLst>
            <pc:docMk/>
            <pc:sldMk cId="2882062427" sldId="743"/>
            <ac:picMk id="2" creationId="{2A64C2F6-3623-4196-8529-861A9E1849D7}"/>
          </ac:picMkLst>
        </pc:picChg>
      </pc:sldChg>
      <pc:sldChg chg="add mod modClrScheme chgLayout">
        <pc:chgData name="Elisabet Mas De Les Valls" userId="4d6a4397-1ab0-4834-9a76-028753704eb4" providerId="ADAL" clId="{D88AA4E0-83C8-4EC3-9E99-7D72C295660F}" dt="2024-08-12T10:51:07.542" v="5" actId="700"/>
        <pc:sldMkLst>
          <pc:docMk/>
          <pc:sldMk cId="1115746845" sldId="750"/>
        </pc:sldMkLst>
      </pc:sldChg>
      <pc:sldChg chg="add mod modClrScheme chgLayout">
        <pc:chgData name="Elisabet Mas De Les Valls" userId="4d6a4397-1ab0-4834-9a76-028753704eb4" providerId="ADAL" clId="{D88AA4E0-83C8-4EC3-9E99-7D72C295660F}" dt="2024-08-12T10:51:07.542" v="5" actId="700"/>
        <pc:sldMkLst>
          <pc:docMk/>
          <pc:sldMk cId="2390989171" sldId="751"/>
        </pc:sldMkLst>
      </pc:sldChg>
      <pc:sldChg chg="add mod modClrScheme chgLayout">
        <pc:chgData name="Elisabet Mas De Les Valls" userId="4d6a4397-1ab0-4834-9a76-028753704eb4" providerId="ADAL" clId="{D88AA4E0-83C8-4EC3-9E99-7D72C295660F}" dt="2024-08-12T10:51:07.542" v="5" actId="700"/>
        <pc:sldMkLst>
          <pc:docMk/>
          <pc:sldMk cId="644784599" sldId="752"/>
        </pc:sldMkLst>
      </pc:sldChg>
      <pc:sldChg chg="modSp mod">
        <pc:chgData name="Elisabet Mas De Les Valls" userId="4d6a4397-1ab0-4834-9a76-028753704eb4" providerId="ADAL" clId="{D88AA4E0-83C8-4EC3-9E99-7D72C295660F}" dt="2024-08-14T15:41:24.738" v="1818"/>
        <pc:sldMkLst>
          <pc:docMk/>
          <pc:sldMk cId="2761877627" sldId="753"/>
        </pc:sldMkLst>
        <pc:spChg chg="mod">
          <ac:chgData name="Elisabet Mas De Les Valls" userId="4d6a4397-1ab0-4834-9a76-028753704eb4" providerId="ADAL" clId="{D88AA4E0-83C8-4EC3-9E99-7D72C295660F}" dt="2024-08-14T15:41:24.738" v="1818"/>
          <ac:spMkLst>
            <pc:docMk/>
            <pc:sldMk cId="2761877627" sldId="753"/>
            <ac:spMk id="5" creationId="{08338C97-1F5A-76F9-C058-235BDCCE2660}"/>
          </ac:spMkLst>
        </pc:spChg>
      </pc:sldChg>
      <pc:sldChg chg="modSp add mod modClrScheme chgLayout">
        <pc:chgData name="Elisabet Mas De Les Valls" userId="4d6a4397-1ab0-4834-9a76-028753704eb4" providerId="ADAL" clId="{D88AA4E0-83C8-4EC3-9E99-7D72C295660F}" dt="2024-08-13T08:09:53.331" v="8" actId="1076"/>
        <pc:sldMkLst>
          <pc:docMk/>
          <pc:sldMk cId="1757424480" sldId="754"/>
        </pc:sldMkLst>
        <pc:picChg chg="mod ord">
          <ac:chgData name="Elisabet Mas De Les Valls" userId="4d6a4397-1ab0-4834-9a76-028753704eb4" providerId="ADAL" clId="{D88AA4E0-83C8-4EC3-9E99-7D72C295660F}" dt="2024-08-13T08:09:53.331" v="8" actId="1076"/>
          <ac:picMkLst>
            <pc:docMk/>
            <pc:sldMk cId="1757424480" sldId="754"/>
            <ac:picMk id="3" creationId="{85EB763C-9DB8-42DA-81FF-6B4B0DE827D9}"/>
          </ac:picMkLst>
        </pc:picChg>
      </pc:sldChg>
      <pc:sldChg chg="modSp mod">
        <pc:chgData name="Elisabet Mas De Les Valls" userId="4d6a4397-1ab0-4834-9a76-028753704eb4" providerId="ADAL" clId="{D88AA4E0-83C8-4EC3-9E99-7D72C295660F}" dt="2024-08-14T15:41:15.281" v="1817"/>
        <pc:sldMkLst>
          <pc:docMk/>
          <pc:sldMk cId="3704908185" sldId="755"/>
        </pc:sldMkLst>
        <pc:spChg chg="mod">
          <ac:chgData name="Elisabet Mas De Les Valls" userId="4d6a4397-1ab0-4834-9a76-028753704eb4" providerId="ADAL" clId="{D88AA4E0-83C8-4EC3-9E99-7D72C295660F}" dt="2024-08-14T15:41:15.281" v="1817"/>
          <ac:spMkLst>
            <pc:docMk/>
            <pc:sldMk cId="3704908185" sldId="755"/>
            <ac:spMk id="5" creationId="{08338C97-1F5A-76F9-C058-235BDCCE2660}"/>
          </ac:spMkLst>
        </pc:spChg>
      </pc:sldChg>
      <pc:sldChg chg="modSp mod">
        <pc:chgData name="Elisabet Mas De Les Valls" userId="4d6a4397-1ab0-4834-9a76-028753704eb4" providerId="ADAL" clId="{D88AA4E0-83C8-4EC3-9E99-7D72C295660F}" dt="2024-08-14T15:40:50.626" v="1811" actId="20577"/>
        <pc:sldMkLst>
          <pc:docMk/>
          <pc:sldMk cId="1622676939" sldId="756"/>
        </pc:sldMkLst>
        <pc:spChg chg="mod">
          <ac:chgData name="Elisabet Mas De Les Valls" userId="4d6a4397-1ab0-4834-9a76-028753704eb4" providerId="ADAL" clId="{D88AA4E0-83C8-4EC3-9E99-7D72C295660F}" dt="2024-08-14T15:40:50.626" v="1811" actId="20577"/>
          <ac:spMkLst>
            <pc:docMk/>
            <pc:sldMk cId="1622676939" sldId="756"/>
            <ac:spMk id="5" creationId="{08338C97-1F5A-76F9-C058-235BDCCE2660}"/>
          </ac:spMkLst>
        </pc:spChg>
      </pc:sldChg>
      <pc:sldChg chg="modSp mod">
        <pc:chgData name="Elisabet Mas De Les Valls" userId="4d6a4397-1ab0-4834-9a76-028753704eb4" providerId="ADAL" clId="{D88AA4E0-83C8-4EC3-9E99-7D72C295660F}" dt="2024-08-14T15:41:02.760" v="1816" actId="6549"/>
        <pc:sldMkLst>
          <pc:docMk/>
          <pc:sldMk cId="2008537133" sldId="757"/>
        </pc:sldMkLst>
        <pc:spChg chg="mod">
          <ac:chgData name="Elisabet Mas De Les Valls" userId="4d6a4397-1ab0-4834-9a76-028753704eb4" providerId="ADAL" clId="{D88AA4E0-83C8-4EC3-9E99-7D72C295660F}" dt="2024-08-14T15:41:02.760" v="1816" actId="6549"/>
          <ac:spMkLst>
            <pc:docMk/>
            <pc:sldMk cId="2008537133" sldId="757"/>
            <ac:spMk id="5" creationId="{08338C97-1F5A-76F9-C058-235BDCCE2660}"/>
          </ac:spMkLst>
        </pc:spChg>
      </pc:sldChg>
      <pc:sldChg chg="addSp delSp modSp mod">
        <pc:chgData name="Elisabet Mas De Les Valls" userId="4d6a4397-1ab0-4834-9a76-028753704eb4" providerId="ADAL" clId="{D88AA4E0-83C8-4EC3-9E99-7D72C295660F}" dt="2024-08-15T12:51:14.396" v="2455" actId="20577"/>
        <pc:sldMkLst>
          <pc:docMk/>
          <pc:sldMk cId="2100357972" sldId="758"/>
        </pc:sldMkLst>
        <pc:spChg chg="mod">
          <ac:chgData name="Elisabet Mas De Les Valls" userId="4d6a4397-1ab0-4834-9a76-028753704eb4" providerId="ADAL" clId="{D88AA4E0-83C8-4EC3-9E99-7D72C295660F}" dt="2024-08-14T12:38:10.236" v="1211" actId="6549"/>
          <ac:spMkLst>
            <pc:docMk/>
            <pc:sldMk cId="2100357972" sldId="758"/>
            <ac:spMk id="4" creationId="{BCD96489-9832-2120-9F17-8C5D200B9122}"/>
          </ac:spMkLst>
        </pc:spChg>
        <pc:spChg chg="del mod">
          <ac:chgData name="Elisabet Mas De Les Valls" userId="4d6a4397-1ab0-4834-9a76-028753704eb4" providerId="ADAL" clId="{D88AA4E0-83C8-4EC3-9E99-7D72C295660F}" dt="2024-08-14T12:43:05.622" v="1260" actId="478"/>
          <ac:spMkLst>
            <pc:docMk/>
            <pc:sldMk cId="2100357972" sldId="758"/>
            <ac:spMk id="5" creationId="{08338C97-1F5A-76F9-C058-235BDCCE2660}"/>
          </ac:spMkLst>
        </pc:spChg>
        <pc:graphicFrameChg chg="add mod modGraphic">
          <ac:chgData name="Elisabet Mas De Les Valls" userId="4d6a4397-1ab0-4834-9a76-028753704eb4" providerId="ADAL" clId="{D88AA4E0-83C8-4EC3-9E99-7D72C295660F}" dt="2024-08-15T12:51:14.396" v="2455" actId="20577"/>
          <ac:graphicFrameMkLst>
            <pc:docMk/>
            <pc:sldMk cId="2100357972" sldId="758"/>
            <ac:graphicFrameMk id="7" creationId="{3293AB78-A17E-4EF7-974B-F1715414678C}"/>
          </ac:graphicFrameMkLst>
        </pc:graphicFrameChg>
        <pc:picChg chg="add mod">
          <ac:chgData name="Elisabet Mas De Les Valls" userId="4d6a4397-1ab0-4834-9a76-028753704eb4" providerId="ADAL" clId="{D88AA4E0-83C8-4EC3-9E99-7D72C295660F}" dt="2024-08-14T12:38:34.788" v="1219" actId="14100"/>
          <ac:picMkLst>
            <pc:docMk/>
            <pc:sldMk cId="2100357972" sldId="758"/>
            <ac:picMk id="2" creationId="{BAB11FAD-81FA-4F9F-8DCB-46053903483E}"/>
          </ac:picMkLst>
        </pc:picChg>
        <pc:picChg chg="del">
          <ac:chgData name="Elisabet Mas De Les Valls" userId="4d6a4397-1ab0-4834-9a76-028753704eb4" providerId="ADAL" clId="{D88AA4E0-83C8-4EC3-9E99-7D72C295660F}" dt="2024-08-14T12:38:26.057" v="1214" actId="478"/>
          <ac:picMkLst>
            <pc:docMk/>
            <pc:sldMk cId="2100357972" sldId="758"/>
            <ac:picMk id="3" creationId="{85EB763C-9DB8-42DA-81FF-6B4B0DE827D9}"/>
          </ac:picMkLst>
        </pc:picChg>
        <pc:picChg chg="del">
          <ac:chgData name="Elisabet Mas De Les Valls" userId="4d6a4397-1ab0-4834-9a76-028753704eb4" providerId="ADAL" clId="{D88AA4E0-83C8-4EC3-9E99-7D72C295660F}" dt="2024-08-14T12:38:25.539" v="1213" actId="478"/>
          <ac:picMkLst>
            <pc:docMk/>
            <pc:sldMk cId="2100357972" sldId="758"/>
            <ac:picMk id="6" creationId="{CE323E65-2BDF-4CA9-81D3-49DF4F69DE31}"/>
          </ac:picMkLst>
        </pc:picChg>
        <pc:picChg chg="del">
          <ac:chgData name="Elisabet Mas De Les Valls" userId="4d6a4397-1ab0-4834-9a76-028753704eb4" providerId="ADAL" clId="{D88AA4E0-83C8-4EC3-9E99-7D72C295660F}" dt="2024-08-14T12:38:28.305" v="1217" actId="478"/>
          <ac:picMkLst>
            <pc:docMk/>
            <pc:sldMk cId="2100357972" sldId="758"/>
            <ac:picMk id="8" creationId="{CE4AFD25-7392-4378-B164-6A2A2043CE59}"/>
          </ac:picMkLst>
        </pc:picChg>
        <pc:picChg chg="del">
          <ac:chgData name="Elisabet Mas De Les Valls" userId="4d6a4397-1ab0-4834-9a76-028753704eb4" providerId="ADAL" clId="{D88AA4E0-83C8-4EC3-9E99-7D72C295660F}" dt="2024-08-14T12:38:27.966" v="1216" actId="478"/>
          <ac:picMkLst>
            <pc:docMk/>
            <pc:sldMk cId="2100357972" sldId="758"/>
            <ac:picMk id="9" creationId="{B3BC4A1B-66DB-45E2-949A-8715C0F37D3F}"/>
          </ac:picMkLst>
        </pc:picChg>
      </pc:sldChg>
      <pc:sldChg chg="delSp del mod">
        <pc:chgData name="Elisabet Mas De Les Valls" userId="4d6a4397-1ab0-4834-9a76-028753704eb4" providerId="ADAL" clId="{D88AA4E0-83C8-4EC3-9E99-7D72C295660F}" dt="2024-08-16T09:17:38.743" v="2491" actId="47"/>
        <pc:sldMkLst>
          <pc:docMk/>
          <pc:sldMk cId="3843805281" sldId="760"/>
        </pc:sldMkLst>
        <pc:picChg chg="del">
          <ac:chgData name="Elisabet Mas De Les Valls" userId="4d6a4397-1ab0-4834-9a76-028753704eb4" providerId="ADAL" clId="{D88AA4E0-83C8-4EC3-9E99-7D72C295660F}" dt="2024-08-13T08:51:25.244" v="848" actId="478"/>
          <ac:picMkLst>
            <pc:docMk/>
            <pc:sldMk cId="3843805281" sldId="760"/>
            <ac:picMk id="3" creationId="{0B6A7009-B603-40F9-BFF5-BF339A1A0FB8}"/>
          </ac:picMkLst>
        </pc:picChg>
      </pc:sldChg>
      <pc:sldChg chg="modSp add mod modClrScheme chgLayout">
        <pc:chgData name="Elisabet Mas De Les Valls" userId="4d6a4397-1ab0-4834-9a76-028753704eb4" providerId="ADAL" clId="{D88AA4E0-83C8-4EC3-9E99-7D72C295660F}" dt="2024-08-13T09:05:25.668" v="1016" actId="20577"/>
        <pc:sldMkLst>
          <pc:docMk/>
          <pc:sldMk cId="2016021309" sldId="761"/>
        </pc:sldMkLst>
        <pc:spChg chg="mod">
          <ac:chgData name="Elisabet Mas De Les Valls" userId="4d6a4397-1ab0-4834-9a76-028753704eb4" providerId="ADAL" clId="{D88AA4E0-83C8-4EC3-9E99-7D72C295660F}" dt="2024-08-13T09:05:25.668" v="1016" actId="20577"/>
          <ac:spMkLst>
            <pc:docMk/>
            <pc:sldMk cId="2016021309" sldId="761"/>
            <ac:spMk id="11" creationId="{B514D4FD-A79E-455E-AC58-78F5932D4C64}"/>
          </ac:spMkLst>
        </pc:spChg>
        <pc:spChg chg="mod">
          <ac:chgData name="Elisabet Mas De Les Valls" userId="4d6a4397-1ab0-4834-9a76-028753704eb4" providerId="ADAL" clId="{D88AA4E0-83C8-4EC3-9E99-7D72C295660F}" dt="2024-08-12T10:50:20.038" v="2" actId="27636"/>
          <ac:spMkLst>
            <pc:docMk/>
            <pc:sldMk cId="2016021309" sldId="761"/>
            <ac:spMk id="12" creationId="{AA018C90-58C6-4F63-B206-9B218925EF5D}"/>
          </ac:spMkLst>
        </pc:spChg>
      </pc:sldChg>
      <pc:sldChg chg="add mod modClrScheme chgLayout">
        <pc:chgData name="Elisabet Mas De Les Valls" userId="4d6a4397-1ab0-4834-9a76-028753704eb4" providerId="ADAL" clId="{D88AA4E0-83C8-4EC3-9E99-7D72C295660F}" dt="2024-08-12T10:51:07.542" v="5" actId="700"/>
        <pc:sldMkLst>
          <pc:docMk/>
          <pc:sldMk cId="321142013" sldId="762"/>
        </pc:sldMkLst>
      </pc:sldChg>
      <pc:sldChg chg="add mod modClrScheme chgLayout">
        <pc:chgData name="Elisabet Mas De Les Valls" userId="4d6a4397-1ab0-4834-9a76-028753704eb4" providerId="ADAL" clId="{D88AA4E0-83C8-4EC3-9E99-7D72C295660F}" dt="2024-08-12T10:50:47.706" v="4" actId="700"/>
        <pc:sldMkLst>
          <pc:docMk/>
          <pc:sldMk cId="1646907248" sldId="763"/>
        </pc:sldMkLst>
      </pc:sldChg>
      <pc:sldChg chg="addSp delSp modSp add mod delAnim modAnim">
        <pc:chgData name="Elisabet Mas De Les Valls" userId="4d6a4397-1ab0-4834-9a76-028753704eb4" providerId="ADAL" clId="{D88AA4E0-83C8-4EC3-9E99-7D72C295660F}" dt="2024-08-13T08:26:01.709" v="283" actId="164"/>
        <pc:sldMkLst>
          <pc:docMk/>
          <pc:sldMk cId="3163770920" sldId="764"/>
        </pc:sldMkLst>
        <pc:spChg chg="mod">
          <ac:chgData name="Elisabet Mas De Les Valls" userId="4d6a4397-1ab0-4834-9a76-028753704eb4" providerId="ADAL" clId="{D88AA4E0-83C8-4EC3-9E99-7D72C295660F}" dt="2024-08-13T08:17:38.625" v="163" actId="313"/>
          <ac:spMkLst>
            <pc:docMk/>
            <pc:sldMk cId="3163770920" sldId="764"/>
            <ac:spMk id="2" creationId="{73104FE7-BAF2-1D9A-A83E-05EC4C342DCA}"/>
          </ac:spMkLst>
        </pc:spChg>
        <pc:spChg chg="mod">
          <ac:chgData name="Elisabet Mas De Les Valls" userId="4d6a4397-1ab0-4834-9a76-028753704eb4" providerId="ADAL" clId="{D88AA4E0-83C8-4EC3-9E99-7D72C295660F}" dt="2024-08-13T08:16:56.233" v="100" actId="113"/>
          <ac:spMkLst>
            <pc:docMk/>
            <pc:sldMk cId="3163770920" sldId="764"/>
            <ac:spMk id="7" creationId="{CA849697-928B-41C2-AE7C-51E5AEEFDA69}"/>
          </ac:spMkLst>
        </pc:spChg>
        <pc:spChg chg="del">
          <ac:chgData name="Elisabet Mas De Les Valls" userId="4d6a4397-1ab0-4834-9a76-028753704eb4" providerId="ADAL" clId="{D88AA4E0-83C8-4EC3-9E99-7D72C295660F}" dt="2024-08-13T08:15:06.431" v="46" actId="478"/>
          <ac:spMkLst>
            <pc:docMk/>
            <pc:sldMk cId="3163770920" sldId="764"/>
            <ac:spMk id="8" creationId="{CA849697-928B-41C2-AE7C-51E5AEEFDA69}"/>
          </ac:spMkLst>
        </pc:spChg>
        <pc:spChg chg="del mod">
          <ac:chgData name="Elisabet Mas De Les Valls" userId="4d6a4397-1ab0-4834-9a76-028753704eb4" providerId="ADAL" clId="{D88AA4E0-83C8-4EC3-9E99-7D72C295660F}" dt="2024-08-13T08:15:01.891" v="44" actId="478"/>
          <ac:spMkLst>
            <pc:docMk/>
            <pc:sldMk cId="3163770920" sldId="764"/>
            <ac:spMk id="11" creationId="{CA849697-928B-41C2-AE7C-51E5AEEFDA69}"/>
          </ac:spMkLst>
        </pc:spChg>
        <pc:spChg chg="del">
          <ac:chgData name="Elisabet Mas De Les Valls" userId="4d6a4397-1ab0-4834-9a76-028753704eb4" providerId="ADAL" clId="{D88AA4E0-83C8-4EC3-9E99-7D72C295660F}" dt="2024-08-13T08:17:20.626" v="137" actId="478"/>
          <ac:spMkLst>
            <pc:docMk/>
            <pc:sldMk cId="3163770920" sldId="764"/>
            <ac:spMk id="12" creationId="{CA849697-928B-41C2-AE7C-51E5AEEFDA69}"/>
          </ac:spMkLst>
        </pc:spChg>
        <pc:spChg chg="add mod">
          <ac:chgData name="Elisabet Mas De Les Valls" userId="4d6a4397-1ab0-4834-9a76-028753704eb4" providerId="ADAL" clId="{D88AA4E0-83C8-4EC3-9E99-7D72C295660F}" dt="2024-08-13T08:18:06.145" v="216" actId="1076"/>
          <ac:spMkLst>
            <pc:docMk/>
            <pc:sldMk cId="3163770920" sldId="764"/>
            <ac:spMk id="13" creationId="{AA9BFD81-F76A-43D9-8A8E-0B88A5743F41}"/>
          </ac:spMkLst>
        </pc:spChg>
        <pc:spChg chg="add mod">
          <ac:chgData name="Elisabet Mas De Les Valls" userId="4d6a4397-1ab0-4834-9a76-028753704eb4" providerId="ADAL" clId="{D88AA4E0-83C8-4EC3-9E99-7D72C295660F}" dt="2024-08-13T08:18:57.429" v="244" actId="164"/>
          <ac:spMkLst>
            <pc:docMk/>
            <pc:sldMk cId="3163770920" sldId="764"/>
            <ac:spMk id="15" creationId="{D7765F7C-ED01-4741-91BD-D7FB714B3D0C}"/>
          </ac:spMkLst>
        </pc:spChg>
        <pc:spChg chg="del">
          <ac:chgData name="Elisabet Mas De Les Valls" userId="4d6a4397-1ab0-4834-9a76-028753704eb4" providerId="ADAL" clId="{D88AA4E0-83C8-4EC3-9E99-7D72C295660F}" dt="2024-08-13T08:15:31.936" v="90" actId="478"/>
          <ac:spMkLst>
            <pc:docMk/>
            <pc:sldMk cId="3163770920" sldId="764"/>
            <ac:spMk id="17" creationId="{CA849697-928B-41C2-AE7C-51E5AEEFDA69}"/>
          </ac:spMkLst>
        </pc:spChg>
        <pc:spChg chg="add mod">
          <ac:chgData name="Elisabet Mas De Les Valls" userId="4d6a4397-1ab0-4834-9a76-028753704eb4" providerId="ADAL" clId="{D88AA4E0-83C8-4EC3-9E99-7D72C295660F}" dt="2024-08-13T08:18:18.992" v="217" actId="313"/>
          <ac:spMkLst>
            <pc:docMk/>
            <pc:sldMk cId="3163770920" sldId="764"/>
            <ac:spMk id="18" creationId="{0339413D-383C-4B60-A69E-C897EB07AAA5}"/>
          </ac:spMkLst>
        </pc:spChg>
        <pc:spChg chg="add mod">
          <ac:chgData name="Elisabet Mas De Les Valls" userId="4d6a4397-1ab0-4834-9a76-028753704eb4" providerId="ADAL" clId="{D88AA4E0-83C8-4EC3-9E99-7D72C295660F}" dt="2024-08-13T08:18:03.688" v="215" actId="1076"/>
          <ac:spMkLst>
            <pc:docMk/>
            <pc:sldMk cId="3163770920" sldId="764"/>
            <ac:spMk id="19" creationId="{2D78399E-AC98-41A3-A982-AB00095C8597}"/>
          </ac:spMkLst>
        </pc:spChg>
        <pc:spChg chg="add mod">
          <ac:chgData name="Elisabet Mas De Les Valls" userId="4d6a4397-1ab0-4834-9a76-028753704eb4" providerId="ADAL" clId="{D88AA4E0-83C8-4EC3-9E99-7D72C295660F}" dt="2024-08-13T08:18:36.128" v="240" actId="6549"/>
          <ac:spMkLst>
            <pc:docMk/>
            <pc:sldMk cId="3163770920" sldId="764"/>
            <ac:spMk id="20" creationId="{AEE6F6C6-BA10-4521-9FD5-359B31AAA8DF}"/>
          </ac:spMkLst>
        </pc:spChg>
        <pc:spChg chg="add mod">
          <ac:chgData name="Elisabet Mas De Les Valls" userId="4d6a4397-1ab0-4834-9a76-028753704eb4" providerId="ADAL" clId="{D88AA4E0-83C8-4EC3-9E99-7D72C295660F}" dt="2024-08-13T08:19:07.218" v="246" actId="164"/>
          <ac:spMkLst>
            <pc:docMk/>
            <pc:sldMk cId="3163770920" sldId="764"/>
            <ac:spMk id="22" creationId="{9250AFA7-A5C7-4A48-A7FD-7CEB9C56D311}"/>
          </ac:spMkLst>
        </pc:spChg>
        <pc:spChg chg="add mod">
          <ac:chgData name="Elisabet Mas De Les Valls" userId="4d6a4397-1ab0-4834-9a76-028753704eb4" providerId="ADAL" clId="{D88AA4E0-83C8-4EC3-9E99-7D72C295660F}" dt="2024-08-13T08:19:14.833" v="248" actId="164"/>
          <ac:spMkLst>
            <pc:docMk/>
            <pc:sldMk cId="3163770920" sldId="764"/>
            <ac:spMk id="24" creationId="{234DF2F5-E93C-4327-B922-A5B5B6DEF3FB}"/>
          </ac:spMkLst>
        </pc:spChg>
        <pc:spChg chg="add mod">
          <ac:chgData name="Elisabet Mas De Les Valls" userId="4d6a4397-1ab0-4834-9a76-028753704eb4" providerId="ADAL" clId="{D88AA4E0-83C8-4EC3-9E99-7D72C295660F}" dt="2024-08-13T08:26:01.709" v="283" actId="164"/>
          <ac:spMkLst>
            <pc:docMk/>
            <pc:sldMk cId="3163770920" sldId="764"/>
            <ac:spMk id="30" creationId="{C7A73834-FE76-4A8A-B2C7-14EF16F01061}"/>
          </ac:spMkLst>
        </pc:spChg>
        <pc:spChg chg="add mod">
          <ac:chgData name="Elisabet Mas De Les Valls" userId="4d6a4397-1ab0-4834-9a76-028753704eb4" providerId="ADAL" clId="{D88AA4E0-83C8-4EC3-9E99-7D72C295660F}" dt="2024-08-13T08:26:01.709" v="283" actId="164"/>
          <ac:spMkLst>
            <pc:docMk/>
            <pc:sldMk cId="3163770920" sldId="764"/>
            <ac:spMk id="31" creationId="{9A2CE509-07C8-4034-9D06-09BE8B5E8A60}"/>
          </ac:spMkLst>
        </pc:spChg>
        <pc:grpChg chg="add mod">
          <ac:chgData name="Elisabet Mas De Les Valls" userId="4d6a4397-1ab0-4834-9a76-028753704eb4" providerId="ADAL" clId="{D88AA4E0-83C8-4EC3-9E99-7D72C295660F}" dt="2024-08-13T08:19:00.993" v="245" actId="1076"/>
          <ac:grpSpMkLst>
            <pc:docMk/>
            <pc:sldMk cId="3163770920" sldId="764"/>
            <ac:grpSpMk id="5" creationId="{0EAE77A8-D0B8-40E4-AFDD-20D69630A6FD}"/>
          </ac:grpSpMkLst>
        </pc:grpChg>
        <pc:grpChg chg="add mod">
          <ac:chgData name="Elisabet Mas De Les Valls" userId="4d6a4397-1ab0-4834-9a76-028753704eb4" providerId="ADAL" clId="{D88AA4E0-83C8-4EC3-9E99-7D72C295660F}" dt="2024-08-13T08:19:09.422" v="247" actId="1076"/>
          <ac:grpSpMkLst>
            <pc:docMk/>
            <pc:sldMk cId="3163770920" sldId="764"/>
            <ac:grpSpMk id="9" creationId="{33716592-C7A9-465E-9C2D-E5AE2CC50B1A}"/>
          </ac:grpSpMkLst>
        </pc:grpChg>
        <pc:grpChg chg="add mod">
          <ac:chgData name="Elisabet Mas De Les Valls" userId="4d6a4397-1ab0-4834-9a76-028753704eb4" providerId="ADAL" clId="{D88AA4E0-83C8-4EC3-9E99-7D72C295660F}" dt="2024-08-13T08:19:26.915" v="251" actId="1076"/>
          <ac:grpSpMkLst>
            <pc:docMk/>
            <pc:sldMk cId="3163770920" sldId="764"/>
            <ac:grpSpMk id="26" creationId="{0377A68F-C5E4-4022-83E4-12720EA1D4DE}"/>
          </ac:grpSpMkLst>
        </pc:grpChg>
        <pc:grpChg chg="add mod">
          <ac:chgData name="Elisabet Mas De Les Valls" userId="4d6a4397-1ab0-4834-9a76-028753704eb4" providerId="ADAL" clId="{D88AA4E0-83C8-4EC3-9E99-7D72C295660F}" dt="2024-08-13T08:19:20.621" v="249" actId="1076"/>
          <ac:grpSpMkLst>
            <pc:docMk/>
            <pc:sldMk cId="3163770920" sldId="764"/>
            <ac:grpSpMk id="29" creationId="{92DA6AFF-0274-4C1D-BCAA-D57A3362645E}"/>
          </ac:grpSpMkLst>
        </pc:grpChg>
        <pc:grpChg chg="add mod">
          <ac:chgData name="Elisabet Mas De Les Valls" userId="4d6a4397-1ab0-4834-9a76-028753704eb4" providerId="ADAL" clId="{D88AA4E0-83C8-4EC3-9E99-7D72C295660F}" dt="2024-08-13T08:26:01.709" v="283" actId="164"/>
          <ac:grpSpMkLst>
            <pc:docMk/>
            <pc:sldMk cId="3163770920" sldId="764"/>
            <ac:grpSpMk id="32" creationId="{7D439476-B93B-482B-9EB7-BB0C652CB395}"/>
          </ac:grpSpMkLst>
        </pc:grpChg>
        <pc:graphicFrameChg chg="del">
          <ac:chgData name="Elisabet Mas De Les Valls" userId="4d6a4397-1ab0-4834-9a76-028753704eb4" providerId="ADAL" clId="{D88AA4E0-83C8-4EC3-9E99-7D72C295660F}" dt="2024-08-13T08:15:04.329" v="45" actId="478"/>
          <ac:graphicFrameMkLst>
            <pc:docMk/>
            <pc:sldMk cId="3163770920" sldId="764"/>
            <ac:graphicFrameMk id="16" creationId="{00000000-0000-0000-0000-000000000000}"/>
          </ac:graphicFrameMkLst>
        </pc:graphicFrameChg>
        <pc:picChg chg="del">
          <ac:chgData name="Elisabet Mas De Les Valls" userId="4d6a4397-1ab0-4834-9a76-028753704eb4" providerId="ADAL" clId="{D88AA4E0-83C8-4EC3-9E99-7D72C295660F}" dt="2024-08-13T08:14:58.905" v="40" actId="478"/>
          <ac:picMkLst>
            <pc:docMk/>
            <pc:sldMk cId="3163770920" sldId="764"/>
            <ac:picMk id="3" creationId="{00000000-0000-0000-0000-000000000000}"/>
          </ac:picMkLst>
        </pc:picChg>
        <pc:picChg chg="del">
          <ac:chgData name="Elisabet Mas De Les Valls" userId="4d6a4397-1ab0-4834-9a76-028753704eb4" providerId="ADAL" clId="{D88AA4E0-83C8-4EC3-9E99-7D72C295660F}" dt="2024-08-13T08:14:59.781" v="42" actId="478"/>
          <ac:picMkLst>
            <pc:docMk/>
            <pc:sldMk cId="3163770920" sldId="764"/>
            <ac:picMk id="4" creationId="{00000000-0000-0000-0000-000000000000}"/>
          </ac:picMkLst>
        </pc:picChg>
        <pc:picChg chg="del">
          <ac:chgData name="Elisabet Mas De Les Valls" userId="4d6a4397-1ab0-4834-9a76-028753704eb4" providerId="ADAL" clId="{D88AA4E0-83C8-4EC3-9E99-7D72C295660F}" dt="2024-08-13T08:14:58.170" v="39" actId="478"/>
          <ac:picMkLst>
            <pc:docMk/>
            <pc:sldMk cId="3163770920" sldId="764"/>
            <ac:picMk id="6" creationId="{00000000-0000-0000-0000-000000000000}"/>
          </ac:picMkLst>
        </pc:picChg>
        <pc:picChg chg="del">
          <ac:chgData name="Elisabet Mas De Les Valls" userId="4d6a4397-1ab0-4834-9a76-028753704eb4" providerId="ADAL" clId="{D88AA4E0-83C8-4EC3-9E99-7D72C295660F}" dt="2024-08-13T08:14:59.342" v="41" actId="478"/>
          <ac:picMkLst>
            <pc:docMk/>
            <pc:sldMk cId="3163770920" sldId="764"/>
            <ac:picMk id="10" creationId="{00000000-0000-0000-0000-000000000000}"/>
          </ac:picMkLst>
        </pc:picChg>
        <pc:picChg chg="add mod">
          <ac:chgData name="Elisabet Mas De Les Valls" userId="4d6a4397-1ab0-4834-9a76-028753704eb4" providerId="ADAL" clId="{D88AA4E0-83C8-4EC3-9E99-7D72C295660F}" dt="2024-08-13T08:18:57.429" v="244" actId="164"/>
          <ac:picMkLst>
            <pc:docMk/>
            <pc:sldMk cId="3163770920" sldId="764"/>
            <ac:picMk id="14" creationId="{46E57E40-D33B-474C-B8B6-7A695AE29319}"/>
          </ac:picMkLst>
        </pc:picChg>
        <pc:picChg chg="add mod">
          <ac:chgData name="Elisabet Mas De Les Valls" userId="4d6a4397-1ab0-4834-9a76-028753704eb4" providerId="ADAL" clId="{D88AA4E0-83C8-4EC3-9E99-7D72C295660F}" dt="2024-08-13T08:19:07.218" v="246" actId="164"/>
          <ac:picMkLst>
            <pc:docMk/>
            <pc:sldMk cId="3163770920" sldId="764"/>
            <ac:picMk id="21" creationId="{9C7F9303-BBAD-45A3-B146-5FF1FA0E80AA}"/>
          </ac:picMkLst>
        </pc:picChg>
        <pc:picChg chg="add mod">
          <ac:chgData name="Elisabet Mas De Les Valls" userId="4d6a4397-1ab0-4834-9a76-028753704eb4" providerId="ADAL" clId="{D88AA4E0-83C8-4EC3-9E99-7D72C295660F}" dt="2024-08-13T08:19:14.833" v="248" actId="164"/>
          <ac:picMkLst>
            <pc:docMk/>
            <pc:sldMk cId="3163770920" sldId="764"/>
            <ac:picMk id="23" creationId="{F758CFCE-EE79-468C-9D41-0A686D6A6502}"/>
          </ac:picMkLst>
        </pc:picChg>
        <pc:picChg chg="add mod">
          <ac:chgData name="Elisabet Mas De Les Valls" userId="4d6a4397-1ab0-4834-9a76-028753704eb4" providerId="ADAL" clId="{D88AA4E0-83C8-4EC3-9E99-7D72C295660F}" dt="2024-08-13T08:26:01.709" v="283" actId="164"/>
          <ac:picMkLst>
            <pc:docMk/>
            <pc:sldMk cId="3163770920" sldId="764"/>
            <ac:picMk id="25" creationId="{31FDBD79-2C7A-43BF-9996-5B7DAC21DB12}"/>
          </ac:picMkLst>
        </pc:picChg>
        <pc:picChg chg="mod">
          <ac:chgData name="Elisabet Mas De Les Valls" userId="4d6a4397-1ab0-4834-9a76-028753704eb4" providerId="ADAL" clId="{D88AA4E0-83C8-4EC3-9E99-7D72C295660F}" dt="2024-08-13T08:19:26.915" v="251" actId="1076"/>
          <ac:picMkLst>
            <pc:docMk/>
            <pc:sldMk cId="3163770920" sldId="764"/>
            <ac:picMk id="27" creationId="{BC70E2A6-5EF1-456B-B3DA-BEEC18B661AC}"/>
          </ac:picMkLst>
        </pc:picChg>
        <pc:picChg chg="mod">
          <ac:chgData name="Elisabet Mas De Les Valls" userId="4d6a4397-1ab0-4834-9a76-028753704eb4" providerId="ADAL" clId="{D88AA4E0-83C8-4EC3-9E99-7D72C295660F}" dt="2024-08-13T08:19:26.915" v="251" actId="1076"/>
          <ac:picMkLst>
            <pc:docMk/>
            <pc:sldMk cId="3163770920" sldId="764"/>
            <ac:picMk id="28" creationId="{8D5CF811-66D1-4DB0-A1C3-BE6CA0AA3B49}"/>
          </ac:picMkLst>
        </pc:picChg>
      </pc:sldChg>
      <pc:sldChg chg="addSp delSp modSp add mod delAnim modAnim">
        <pc:chgData name="Elisabet Mas De Les Valls" userId="4d6a4397-1ab0-4834-9a76-028753704eb4" providerId="ADAL" clId="{D88AA4E0-83C8-4EC3-9E99-7D72C295660F}" dt="2024-08-13T08:30:54.013" v="340" actId="1076"/>
        <pc:sldMkLst>
          <pc:docMk/>
          <pc:sldMk cId="2437581199" sldId="765"/>
        </pc:sldMkLst>
        <pc:spChg chg="mod">
          <ac:chgData name="Elisabet Mas De Les Valls" userId="4d6a4397-1ab0-4834-9a76-028753704eb4" providerId="ADAL" clId="{D88AA4E0-83C8-4EC3-9E99-7D72C295660F}" dt="2024-08-13T08:27:51.774" v="308" actId="6549"/>
          <ac:spMkLst>
            <pc:docMk/>
            <pc:sldMk cId="2437581199" sldId="765"/>
            <ac:spMk id="2" creationId="{73104FE7-BAF2-1D9A-A83E-05EC4C342DCA}"/>
          </ac:spMkLst>
        </pc:spChg>
        <pc:spChg chg="del">
          <ac:chgData name="Elisabet Mas De Les Valls" userId="4d6a4397-1ab0-4834-9a76-028753704eb4" providerId="ADAL" clId="{D88AA4E0-83C8-4EC3-9E99-7D72C295660F}" dt="2024-08-13T08:28:54.989" v="317" actId="478"/>
          <ac:spMkLst>
            <pc:docMk/>
            <pc:sldMk cId="2437581199" sldId="765"/>
            <ac:spMk id="7" creationId="{CA849697-928B-41C2-AE7C-51E5AEEFDA69}"/>
          </ac:spMkLst>
        </pc:spChg>
        <pc:spChg chg="mod">
          <ac:chgData name="Elisabet Mas De Les Valls" userId="4d6a4397-1ab0-4834-9a76-028753704eb4" providerId="ADAL" clId="{D88AA4E0-83C8-4EC3-9E99-7D72C295660F}" dt="2024-08-13T08:29:35.468" v="323" actId="20577"/>
          <ac:spMkLst>
            <pc:docMk/>
            <pc:sldMk cId="2437581199" sldId="765"/>
            <ac:spMk id="13" creationId="{AA9BFD81-F76A-43D9-8A8E-0B88A5743F41}"/>
          </ac:spMkLst>
        </pc:spChg>
        <pc:spChg chg="del">
          <ac:chgData name="Elisabet Mas De Les Valls" userId="4d6a4397-1ab0-4834-9a76-028753704eb4" providerId="ADAL" clId="{D88AA4E0-83C8-4EC3-9E99-7D72C295660F}" dt="2024-08-13T08:28:53.796" v="316" actId="478"/>
          <ac:spMkLst>
            <pc:docMk/>
            <pc:sldMk cId="2437581199" sldId="765"/>
            <ac:spMk id="18" creationId="{0339413D-383C-4B60-A69E-C897EB07AAA5}"/>
          </ac:spMkLst>
        </pc:spChg>
        <pc:spChg chg="del">
          <ac:chgData name="Elisabet Mas De Les Valls" userId="4d6a4397-1ab0-4834-9a76-028753704eb4" providerId="ADAL" clId="{D88AA4E0-83C8-4EC3-9E99-7D72C295660F}" dt="2024-08-13T08:28:52.545" v="315" actId="478"/>
          <ac:spMkLst>
            <pc:docMk/>
            <pc:sldMk cId="2437581199" sldId="765"/>
            <ac:spMk id="19" creationId="{2D78399E-AC98-41A3-A982-AB00095C8597}"/>
          </ac:spMkLst>
        </pc:spChg>
        <pc:spChg chg="del">
          <ac:chgData name="Elisabet Mas De Les Valls" userId="4d6a4397-1ab0-4834-9a76-028753704eb4" providerId="ADAL" clId="{D88AA4E0-83C8-4EC3-9E99-7D72C295660F}" dt="2024-08-13T08:28:51.106" v="314" actId="478"/>
          <ac:spMkLst>
            <pc:docMk/>
            <pc:sldMk cId="2437581199" sldId="765"/>
            <ac:spMk id="20" creationId="{AEE6F6C6-BA10-4521-9FD5-359B31AAA8DF}"/>
          </ac:spMkLst>
        </pc:spChg>
        <pc:spChg chg="add mod">
          <ac:chgData name="Elisabet Mas De Les Valls" userId="4d6a4397-1ab0-4834-9a76-028753704eb4" providerId="ADAL" clId="{D88AA4E0-83C8-4EC3-9E99-7D72C295660F}" dt="2024-08-13T08:30:39.579" v="337" actId="20577"/>
          <ac:spMkLst>
            <pc:docMk/>
            <pc:sldMk cId="2437581199" sldId="765"/>
            <ac:spMk id="33" creationId="{BC1EF0DB-867B-4A10-B937-23292E947CE8}"/>
          </ac:spMkLst>
        </pc:spChg>
        <pc:grpChg chg="del">
          <ac:chgData name="Elisabet Mas De Les Valls" userId="4d6a4397-1ab0-4834-9a76-028753704eb4" providerId="ADAL" clId="{D88AA4E0-83C8-4EC3-9E99-7D72C295660F}" dt="2024-08-13T08:27:58.958" v="309" actId="478"/>
          <ac:grpSpMkLst>
            <pc:docMk/>
            <pc:sldMk cId="2437581199" sldId="765"/>
            <ac:grpSpMk id="5" creationId="{0EAE77A8-D0B8-40E4-AFDD-20D69630A6FD}"/>
          </ac:grpSpMkLst>
        </pc:grpChg>
        <pc:grpChg chg="del">
          <ac:chgData name="Elisabet Mas De Les Valls" userId="4d6a4397-1ab0-4834-9a76-028753704eb4" providerId="ADAL" clId="{D88AA4E0-83C8-4EC3-9E99-7D72C295660F}" dt="2024-08-13T08:28:00.991" v="312" actId="478"/>
          <ac:grpSpMkLst>
            <pc:docMk/>
            <pc:sldMk cId="2437581199" sldId="765"/>
            <ac:grpSpMk id="9" creationId="{33716592-C7A9-465E-9C2D-E5AE2CC50B1A}"/>
          </ac:grpSpMkLst>
        </pc:grpChg>
        <pc:grpChg chg="del">
          <ac:chgData name="Elisabet Mas De Les Valls" userId="4d6a4397-1ab0-4834-9a76-028753704eb4" providerId="ADAL" clId="{D88AA4E0-83C8-4EC3-9E99-7D72C295660F}" dt="2024-08-13T08:28:00.468" v="311" actId="478"/>
          <ac:grpSpMkLst>
            <pc:docMk/>
            <pc:sldMk cId="2437581199" sldId="765"/>
            <ac:grpSpMk id="26" creationId="{0377A68F-C5E4-4022-83E4-12720EA1D4DE}"/>
          </ac:grpSpMkLst>
        </pc:grpChg>
        <pc:grpChg chg="del">
          <ac:chgData name="Elisabet Mas De Les Valls" userId="4d6a4397-1ab0-4834-9a76-028753704eb4" providerId="ADAL" clId="{D88AA4E0-83C8-4EC3-9E99-7D72C295660F}" dt="2024-08-13T08:28:01.476" v="313" actId="478"/>
          <ac:grpSpMkLst>
            <pc:docMk/>
            <pc:sldMk cId="2437581199" sldId="765"/>
            <ac:grpSpMk id="29" creationId="{92DA6AFF-0274-4C1D-BCAA-D57A3362645E}"/>
          </ac:grpSpMkLst>
        </pc:grpChg>
        <pc:grpChg chg="del">
          <ac:chgData name="Elisabet Mas De Les Valls" userId="4d6a4397-1ab0-4834-9a76-028753704eb4" providerId="ADAL" clId="{D88AA4E0-83C8-4EC3-9E99-7D72C295660F}" dt="2024-08-13T08:27:59.645" v="310" actId="478"/>
          <ac:grpSpMkLst>
            <pc:docMk/>
            <pc:sldMk cId="2437581199" sldId="765"/>
            <ac:grpSpMk id="32" creationId="{7D439476-B93B-482B-9EB7-BB0C652CB395}"/>
          </ac:grpSpMkLst>
        </pc:grpChg>
        <pc:picChg chg="add mod">
          <ac:chgData name="Elisabet Mas De Les Valls" userId="4d6a4397-1ab0-4834-9a76-028753704eb4" providerId="ADAL" clId="{D88AA4E0-83C8-4EC3-9E99-7D72C295660F}" dt="2024-08-13T08:30:50.418" v="338" actId="1076"/>
          <ac:picMkLst>
            <pc:docMk/>
            <pc:sldMk cId="2437581199" sldId="765"/>
            <ac:picMk id="34" creationId="{3BBFFE2F-18C0-499C-BEF8-CEEB65AED786}"/>
          </ac:picMkLst>
        </pc:picChg>
        <pc:picChg chg="add mod">
          <ac:chgData name="Elisabet Mas De Les Valls" userId="4d6a4397-1ab0-4834-9a76-028753704eb4" providerId="ADAL" clId="{D88AA4E0-83C8-4EC3-9E99-7D72C295660F}" dt="2024-08-13T08:30:54.013" v="340" actId="1076"/>
          <ac:picMkLst>
            <pc:docMk/>
            <pc:sldMk cId="2437581199" sldId="765"/>
            <ac:picMk id="35" creationId="{F0DEE6B5-57E6-4BC0-99CC-589C2843E3A9}"/>
          </ac:picMkLst>
        </pc:picChg>
        <pc:picChg chg="add mod">
          <ac:chgData name="Elisabet Mas De Les Valls" userId="4d6a4397-1ab0-4834-9a76-028753704eb4" providerId="ADAL" clId="{D88AA4E0-83C8-4EC3-9E99-7D72C295660F}" dt="2024-08-13T08:30:51.623" v="339" actId="1076"/>
          <ac:picMkLst>
            <pc:docMk/>
            <pc:sldMk cId="2437581199" sldId="765"/>
            <ac:picMk id="36" creationId="{66B8C7B3-7592-47EF-8563-03B4F43D8470}"/>
          </ac:picMkLst>
        </pc:picChg>
      </pc:sldChg>
      <pc:sldChg chg="addSp delSp modSp add mod ord modClrScheme delAnim modAnim chgLayout">
        <pc:chgData name="Elisabet Mas De Les Valls" userId="4d6a4397-1ab0-4834-9a76-028753704eb4" providerId="ADAL" clId="{D88AA4E0-83C8-4EC3-9E99-7D72C295660F}" dt="2024-08-14T12:58:01.129" v="1360" actId="20577"/>
        <pc:sldMkLst>
          <pc:docMk/>
          <pc:sldMk cId="971344975" sldId="766"/>
        </pc:sldMkLst>
        <pc:spChg chg="mod">
          <ac:chgData name="Elisabet Mas De Les Valls" userId="4d6a4397-1ab0-4834-9a76-028753704eb4" providerId="ADAL" clId="{D88AA4E0-83C8-4EC3-9E99-7D72C295660F}" dt="2024-08-14T12:48:27.822" v="1345" actId="20577"/>
          <ac:spMkLst>
            <pc:docMk/>
            <pc:sldMk cId="971344975" sldId="766"/>
            <ac:spMk id="2" creationId="{73104FE7-BAF2-1D9A-A83E-05EC4C342DCA}"/>
          </ac:spMkLst>
        </pc:spChg>
        <pc:spChg chg="mod">
          <ac:chgData name="Elisabet Mas De Les Valls" userId="4d6a4397-1ab0-4834-9a76-028753704eb4" providerId="ADAL" clId="{D88AA4E0-83C8-4EC3-9E99-7D72C295660F}" dt="2024-08-14T12:57:57.010" v="1357"/>
          <ac:spMkLst>
            <pc:docMk/>
            <pc:sldMk cId="971344975" sldId="766"/>
            <ac:spMk id="7" creationId="{CA849697-928B-41C2-AE7C-51E5AEEFDA69}"/>
          </ac:spMkLst>
        </pc:spChg>
        <pc:spChg chg="del mod">
          <ac:chgData name="Elisabet Mas De Les Valls" userId="4d6a4397-1ab0-4834-9a76-028753704eb4" providerId="ADAL" clId="{D88AA4E0-83C8-4EC3-9E99-7D72C295660F}" dt="2024-08-13T08:41:30.167" v="542" actId="478"/>
          <ac:spMkLst>
            <pc:docMk/>
            <pc:sldMk cId="971344975" sldId="766"/>
            <ac:spMk id="13" creationId="{AA9BFD81-F76A-43D9-8A8E-0B88A5743F41}"/>
          </ac:spMkLst>
        </pc:spChg>
        <pc:spChg chg="mod topLvl">
          <ac:chgData name="Elisabet Mas De Les Valls" userId="4d6a4397-1ab0-4834-9a76-028753704eb4" providerId="ADAL" clId="{D88AA4E0-83C8-4EC3-9E99-7D72C295660F}" dt="2024-08-13T08:34:13.771" v="390" actId="164"/>
          <ac:spMkLst>
            <pc:docMk/>
            <pc:sldMk cId="971344975" sldId="766"/>
            <ac:spMk id="15" creationId="{D7765F7C-ED01-4741-91BD-D7FB714B3D0C}"/>
          </ac:spMkLst>
        </pc:spChg>
        <pc:spChg chg="del">
          <ac:chgData name="Elisabet Mas De Les Valls" userId="4d6a4397-1ab0-4834-9a76-028753704eb4" providerId="ADAL" clId="{D88AA4E0-83C8-4EC3-9E99-7D72C295660F}" dt="2024-08-13T08:33:23.575" v="361" actId="478"/>
          <ac:spMkLst>
            <pc:docMk/>
            <pc:sldMk cId="971344975" sldId="766"/>
            <ac:spMk id="18" creationId="{0339413D-383C-4B60-A69E-C897EB07AAA5}"/>
          </ac:spMkLst>
        </pc:spChg>
        <pc:spChg chg="del">
          <ac:chgData name="Elisabet Mas De Les Valls" userId="4d6a4397-1ab0-4834-9a76-028753704eb4" providerId="ADAL" clId="{D88AA4E0-83C8-4EC3-9E99-7D72C295660F}" dt="2024-08-13T08:33:25.594" v="362" actId="478"/>
          <ac:spMkLst>
            <pc:docMk/>
            <pc:sldMk cId="971344975" sldId="766"/>
            <ac:spMk id="19" creationId="{2D78399E-AC98-41A3-A982-AB00095C8597}"/>
          </ac:spMkLst>
        </pc:spChg>
        <pc:spChg chg="del">
          <ac:chgData name="Elisabet Mas De Les Valls" userId="4d6a4397-1ab0-4834-9a76-028753704eb4" providerId="ADAL" clId="{D88AA4E0-83C8-4EC3-9E99-7D72C295660F}" dt="2024-08-13T08:33:26.652" v="363" actId="478"/>
          <ac:spMkLst>
            <pc:docMk/>
            <pc:sldMk cId="971344975" sldId="766"/>
            <ac:spMk id="20" creationId="{AEE6F6C6-BA10-4521-9FD5-359B31AAA8DF}"/>
          </ac:spMkLst>
        </pc:spChg>
        <pc:spChg chg="add mod">
          <ac:chgData name="Elisabet Mas De Les Valls" userId="4d6a4397-1ab0-4834-9a76-028753704eb4" providerId="ADAL" clId="{D88AA4E0-83C8-4EC3-9E99-7D72C295660F}" dt="2024-08-14T12:58:01.129" v="1360" actId="20577"/>
          <ac:spMkLst>
            <pc:docMk/>
            <pc:sldMk cId="971344975" sldId="766"/>
            <ac:spMk id="33" creationId="{377E2A9E-EA16-41FF-9098-60FD1A91FF58}"/>
          </ac:spMkLst>
        </pc:spChg>
        <pc:grpChg chg="del mod">
          <ac:chgData name="Elisabet Mas De Les Valls" userId="4d6a4397-1ab0-4834-9a76-028753704eb4" providerId="ADAL" clId="{D88AA4E0-83C8-4EC3-9E99-7D72C295660F}" dt="2024-08-13T08:33:57.830" v="372" actId="478"/>
          <ac:grpSpMkLst>
            <pc:docMk/>
            <pc:sldMk cId="971344975" sldId="766"/>
            <ac:grpSpMk id="5" creationId="{0EAE77A8-D0B8-40E4-AFDD-20D69630A6FD}"/>
          </ac:grpSpMkLst>
        </pc:grpChg>
        <pc:grpChg chg="add del mod">
          <ac:chgData name="Elisabet Mas De Les Valls" userId="4d6a4397-1ab0-4834-9a76-028753704eb4" providerId="ADAL" clId="{D88AA4E0-83C8-4EC3-9E99-7D72C295660F}" dt="2024-08-13T08:41:25.846" v="541" actId="478"/>
          <ac:grpSpMkLst>
            <pc:docMk/>
            <pc:sldMk cId="971344975" sldId="766"/>
            <ac:grpSpMk id="6" creationId="{72341D34-9719-43E1-8162-890CFE7CC6BF}"/>
          </ac:grpSpMkLst>
        </pc:grpChg>
        <pc:grpChg chg="del">
          <ac:chgData name="Elisabet Mas De Les Valls" userId="4d6a4397-1ab0-4834-9a76-028753704eb4" providerId="ADAL" clId="{D88AA4E0-83C8-4EC3-9E99-7D72C295660F}" dt="2024-08-13T08:33:27.706" v="365" actId="478"/>
          <ac:grpSpMkLst>
            <pc:docMk/>
            <pc:sldMk cId="971344975" sldId="766"/>
            <ac:grpSpMk id="9" creationId="{33716592-C7A9-465E-9C2D-E5AE2CC50B1A}"/>
          </ac:grpSpMkLst>
        </pc:grpChg>
        <pc:grpChg chg="del">
          <ac:chgData name="Elisabet Mas De Les Valls" userId="4d6a4397-1ab0-4834-9a76-028753704eb4" providerId="ADAL" clId="{D88AA4E0-83C8-4EC3-9E99-7D72C295660F}" dt="2024-08-13T08:33:29.689" v="367" actId="478"/>
          <ac:grpSpMkLst>
            <pc:docMk/>
            <pc:sldMk cId="971344975" sldId="766"/>
            <ac:grpSpMk id="26" creationId="{0377A68F-C5E4-4022-83E4-12720EA1D4DE}"/>
          </ac:grpSpMkLst>
        </pc:grpChg>
        <pc:grpChg chg="del">
          <ac:chgData name="Elisabet Mas De Les Valls" userId="4d6a4397-1ab0-4834-9a76-028753704eb4" providerId="ADAL" clId="{D88AA4E0-83C8-4EC3-9E99-7D72C295660F}" dt="2024-08-13T08:33:27.097" v="364" actId="478"/>
          <ac:grpSpMkLst>
            <pc:docMk/>
            <pc:sldMk cId="971344975" sldId="766"/>
            <ac:grpSpMk id="29" creationId="{92DA6AFF-0274-4C1D-BCAA-D57A3362645E}"/>
          </ac:grpSpMkLst>
        </pc:grpChg>
        <pc:grpChg chg="del">
          <ac:chgData name="Elisabet Mas De Les Valls" userId="4d6a4397-1ab0-4834-9a76-028753704eb4" providerId="ADAL" clId="{D88AA4E0-83C8-4EC3-9E99-7D72C295660F}" dt="2024-08-13T08:33:28.626" v="366" actId="478"/>
          <ac:grpSpMkLst>
            <pc:docMk/>
            <pc:sldMk cId="971344975" sldId="766"/>
            <ac:grpSpMk id="32" creationId="{7D439476-B93B-482B-9EB7-BB0C652CB395}"/>
          </ac:grpSpMkLst>
        </pc:grpChg>
        <pc:picChg chg="add mod">
          <ac:chgData name="Elisabet Mas De Les Valls" userId="4d6a4397-1ab0-4834-9a76-028753704eb4" providerId="ADAL" clId="{D88AA4E0-83C8-4EC3-9E99-7D72C295660F}" dt="2024-08-13T08:34:13.771" v="390" actId="164"/>
          <ac:picMkLst>
            <pc:docMk/>
            <pc:sldMk cId="971344975" sldId="766"/>
            <ac:picMk id="4" creationId="{F94F7B2E-C680-42F9-9558-A57EAF97671E}"/>
          </ac:picMkLst>
        </pc:picChg>
        <pc:picChg chg="del topLvl">
          <ac:chgData name="Elisabet Mas De Les Valls" userId="4d6a4397-1ab0-4834-9a76-028753704eb4" providerId="ADAL" clId="{D88AA4E0-83C8-4EC3-9E99-7D72C295660F}" dt="2024-08-13T08:33:57.830" v="372" actId="478"/>
          <ac:picMkLst>
            <pc:docMk/>
            <pc:sldMk cId="971344975" sldId="766"/>
            <ac:picMk id="14" creationId="{46E57E40-D33B-474C-B8B6-7A695AE29319}"/>
          </ac:picMkLst>
        </pc:picChg>
      </pc:sldChg>
      <pc:sldChg chg="add">
        <pc:chgData name="Elisabet Mas De Les Valls" userId="4d6a4397-1ab0-4834-9a76-028753704eb4" providerId="ADAL" clId="{D88AA4E0-83C8-4EC3-9E99-7D72C295660F}" dt="2024-08-13T08:38:05.739" v="456"/>
        <pc:sldMkLst>
          <pc:docMk/>
          <pc:sldMk cId="3844190257" sldId="767"/>
        </pc:sldMkLst>
      </pc:sldChg>
      <pc:sldChg chg="addSp delSp modSp add mod ord modClrScheme delAnim modAnim chgLayout">
        <pc:chgData name="Elisabet Mas De Les Valls" userId="4d6a4397-1ab0-4834-9a76-028753704eb4" providerId="ADAL" clId="{D88AA4E0-83C8-4EC3-9E99-7D72C295660F}" dt="2024-08-14T13:11:09.174" v="1445" actId="6549"/>
        <pc:sldMkLst>
          <pc:docMk/>
          <pc:sldMk cId="1253062363" sldId="768"/>
        </pc:sldMkLst>
        <pc:spChg chg="mod">
          <ac:chgData name="Elisabet Mas De Les Valls" userId="4d6a4397-1ab0-4834-9a76-028753704eb4" providerId="ADAL" clId="{D88AA4E0-83C8-4EC3-9E99-7D72C295660F}" dt="2024-08-14T13:11:09.174" v="1445" actId="6549"/>
          <ac:spMkLst>
            <pc:docMk/>
            <pc:sldMk cId="1253062363" sldId="768"/>
            <ac:spMk id="2" creationId="{73104FE7-BAF2-1D9A-A83E-05EC4C342DCA}"/>
          </ac:spMkLst>
        </pc:spChg>
        <pc:spChg chg="del">
          <ac:chgData name="Elisabet Mas De Les Valls" userId="4d6a4397-1ab0-4834-9a76-028753704eb4" providerId="ADAL" clId="{D88AA4E0-83C8-4EC3-9E99-7D72C295660F}" dt="2024-08-13T08:40:54.339" v="540" actId="478"/>
          <ac:spMkLst>
            <pc:docMk/>
            <pc:sldMk cId="1253062363" sldId="768"/>
            <ac:spMk id="7" creationId="{CA849697-928B-41C2-AE7C-51E5AEEFDA69}"/>
          </ac:spMkLst>
        </pc:spChg>
        <pc:spChg chg="del">
          <ac:chgData name="Elisabet Mas De Les Valls" userId="4d6a4397-1ab0-4834-9a76-028753704eb4" providerId="ADAL" clId="{D88AA4E0-83C8-4EC3-9E99-7D72C295660F}" dt="2024-08-13T08:40:52.900" v="539" actId="478"/>
          <ac:spMkLst>
            <pc:docMk/>
            <pc:sldMk cId="1253062363" sldId="768"/>
            <ac:spMk id="13" creationId="{AA9BFD81-F76A-43D9-8A8E-0B88A5743F41}"/>
          </ac:spMkLst>
        </pc:spChg>
        <pc:grpChg chg="del">
          <ac:chgData name="Elisabet Mas De Les Valls" userId="4d6a4397-1ab0-4834-9a76-028753704eb4" providerId="ADAL" clId="{D88AA4E0-83C8-4EC3-9E99-7D72C295660F}" dt="2024-08-13T08:40:51.306" v="538" actId="478"/>
          <ac:grpSpMkLst>
            <pc:docMk/>
            <pc:sldMk cId="1253062363" sldId="768"/>
            <ac:grpSpMk id="6" creationId="{72341D34-9719-43E1-8162-890CFE7CC6BF}"/>
          </ac:grpSpMkLst>
        </pc:grpChg>
        <pc:grpChg chg="add mod">
          <ac:chgData name="Elisabet Mas De Les Valls" userId="4d6a4397-1ab0-4834-9a76-028753704eb4" providerId="ADAL" clId="{D88AA4E0-83C8-4EC3-9E99-7D72C295660F}" dt="2024-08-13T08:42:17.623" v="556" actId="1076"/>
          <ac:grpSpMkLst>
            <pc:docMk/>
            <pc:sldMk cId="1253062363" sldId="768"/>
            <ac:grpSpMk id="9" creationId="{6E53038B-8DB9-445D-96A8-B19370832FA8}"/>
          </ac:grpSpMkLst>
        </pc:grpChg>
        <pc:picChg chg="add mod">
          <ac:chgData name="Elisabet Mas De Les Valls" userId="4d6a4397-1ab0-4834-9a76-028753704eb4" providerId="ADAL" clId="{D88AA4E0-83C8-4EC3-9E99-7D72C295660F}" dt="2024-08-13T08:42:21.693" v="557" actId="14100"/>
          <ac:picMkLst>
            <pc:docMk/>
            <pc:sldMk cId="1253062363" sldId="768"/>
            <ac:picMk id="8" creationId="{C63709B0-A707-4159-9608-2C69E0EBE7AF}"/>
          </ac:picMkLst>
        </pc:picChg>
        <pc:picChg chg="mod">
          <ac:chgData name="Elisabet Mas De Les Valls" userId="4d6a4397-1ab0-4834-9a76-028753704eb4" providerId="ADAL" clId="{D88AA4E0-83C8-4EC3-9E99-7D72C295660F}" dt="2024-08-13T08:41:52.024" v="544" actId="14100"/>
          <ac:picMkLst>
            <pc:docMk/>
            <pc:sldMk cId="1253062363" sldId="768"/>
            <ac:picMk id="10" creationId="{DCCD9014-3F0E-4EA3-B196-6C1DBAF992E7}"/>
          </ac:picMkLst>
        </pc:picChg>
        <pc:picChg chg="mod">
          <ac:chgData name="Elisabet Mas De Les Valls" userId="4d6a4397-1ab0-4834-9a76-028753704eb4" providerId="ADAL" clId="{D88AA4E0-83C8-4EC3-9E99-7D72C295660F}" dt="2024-08-13T08:41:52.024" v="544" actId="14100"/>
          <ac:picMkLst>
            <pc:docMk/>
            <pc:sldMk cId="1253062363" sldId="768"/>
            <ac:picMk id="11" creationId="{8D51BA45-C4F5-48E4-B6F4-8B029EC53A39}"/>
          </ac:picMkLst>
        </pc:picChg>
        <pc:picChg chg="mod">
          <ac:chgData name="Elisabet Mas De Les Valls" userId="4d6a4397-1ab0-4834-9a76-028753704eb4" providerId="ADAL" clId="{D88AA4E0-83C8-4EC3-9E99-7D72C295660F}" dt="2024-08-13T08:41:52.024" v="544" actId="14100"/>
          <ac:picMkLst>
            <pc:docMk/>
            <pc:sldMk cId="1253062363" sldId="768"/>
            <ac:picMk id="12" creationId="{E8CE69A6-3CAE-41B4-BD8B-9D230911B3DF}"/>
          </ac:picMkLst>
        </pc:picChg>
        <pc:picChg chg="mod">
          <ac:chgData name="Elisabet Mas De Les Valls" userId="4d6a4397-1ab0-4834-9a76-028753704eb4" providerId="ADAL" clId="{D88AA4E0-83C8-4EC3-9E99-7D72C295660F}" dt="2024-08-13T08:41:52.024" v="544" actId="14100"/>
          <ac:picMkLst>
            <pc:docMk/>
            <pc:sldMk cId="1253062363" sldId="768"/>
            <ac:picMk id="14" creationId="{FFA23EF9-FD1B-4CAE-BDDE-F5B7B877795E}"/>
          </ac:picMkLst>
        </pc:picChg>
        <pc:picChg chg="add mod">
          <ac:chgData name="Elisabet Mas De Les Valls" userId="4d6a4397-1ab0-4834-9a76-028753704eb4" providerId="ADAL" clId="{D88AA4E0-83C8-4EC3-9E99-7D72C295660F}" dt="2024-08-13T08:42:03.114" v="549" actId="1076"/>
          <ac:picMkLst>
            <pc:docMk/>
            <pc:sldMk cId="1253062363" sldId="768"/>
            <ac:picMk id="16" creationId="{B0ACD2E3-3D42-4B97-BB43-A6E84D9E1786}"/>
          </ac:picMkLst>
        </pc:picChg>
        <pc:picChg chg="add mod">
          <ac:chgData name="Elisabet Mas De Les Valls" userId="4d6a4397-1ab0-4834-9a76-028753704eb4" providerId="ADAL" clId="{D88AA4E0-83C8-4EC3-9E99-7D72C295660F}" dt="2024-08-13T08:42:07.451" v="552" actId="1076"/>
          <ac:picMkLst>
            <pc:docMk/>
            <pc:sldMk cId="1253062363" sldId="768"/>
            <ac:picMk id="17" creationId="{D143C36B-2EAC-4DC1-B54D-592E58111CCD}"/>
          </ac:picMkLst>
        </pc:picChg>
        <pc:picChg chg="add mod">
          <ac:chgData name="Elisabet Mas De Les Valls" userId="4d6a4397-1ab0-4834-9a76-028753704eb4" providerId="ADAL" clId="{D88AA4E0-83C8-4EC3-9E99-7D72C295660F}" dt="2024-08-13T08:42:09.109" v="553" actId="1076"/>
          <ac:picMkLst>
            <pc:docMk/>
            <pc:sldMk cId="1253062363" sldId="768"/>
            <ac:picMk id="18" creationId="{7AAF6515-FF22-4900-9649-CFDC7D69B286}"/>
          </ac:picMkLst>
        </pc:picChg>
        <pc:picChg chg="add mod">
          <ac:chgData name="Elisabet Mas De Les Valls" userId="4d6a4397-1ab0-4834-9a76-028753704eb4" providerId="ADAL" clId="{D88AA4E0-83C8-4EC3-9E99-7D72C295660F}" dt="2024-08-13T08:41:57.923" v="547" actId="1076"/>
          <ac:picMkLst>
            <pc:docMk/>
            <pc:sldMk cId="1253062363" sldId="768"/>
            <ac:picMk id="19" creationId="{8E3B9A8D-BD33-4088-AAD7-3C0FE83737AD}"/>
          </ac:picMkLst>
        </pc:picChg>
      </pc:sldChg>
      <pc:sldChg chg="addSp delSp modSp add mod addAnim delAnim modAnim">
        <pc:chgData name="Elisabet Mas De Les Valls" userId="4d6a4397-1ab0-4834-9a76-028753704eb4" providerId="ADAL" clId="{D88AA4E0-83C8-4EC3-9E99-7D72C295660F}" dt="2024-08-13T08:58:38.861" v="936" actId="478"/>
        <pc:sldMkLst>
          <pc:docMk/>
          <pc:sldMk cId="2577786374" sldId="769"/>
        </pc:sldMkLst>
        <pc:spChg chg="add del mod">
          <ac:chgData name="Elisabet Mas De Les Valls" userId="4d6a4397-1ab0-4834-9a76-028753704eb4" providerId="ADAL" clId="{D88AA4E0-83C8-4EC3-9E99-7D72C295660F}" dt="2024-08-13T08:58:38.861" v="936" actId="478"/>
          <ac:spMkLst>
            <pc:docMk/>
            <pc:sldMk cId="2577786374" sldId="769"/>
            <ac:spMk id="8" creationId="{251321A5-3F8A-4304-92D9-4D7529FA8BA3}"/>
          </ac:spMkLst>
        </pc:spChg>
        <pc:spChg chg="add mod">
          <ac:chgData name="Elisabet Mas De Les Valls" userId="4d6a4397-1ab0-4834-9a76-028753704eb4" providerId="ADAL" clId="{D88AA4E0-83C8-4EC3-9E99-7D72C295660F}" dt="2024-08-13T08:57:24.437" v="916" actId="1038"/>
          <ac:spMkLst>
            <pc:docMk/>
            <pc:sldMk cId="2577786374" sldId="769"/>
            <ac:spMk id="16" creationId="{3859A87E-70EA-4D9C-A876-5CF29B10AA1C}"/>
          </ac:spMkLst>
        </pc:spChg>
        <pc:spChg chg="add mod">
          <ac:chgData name="Elisabet Mas De Les Valls" userId="4d6a4397-1ab0-4834-9a76-028753704eb4" providerId="ADAL" clId="{D88AA4E0-83C8-4EC3-9E99-7D72C295660F}" dt="2024-08-13T08:58:30.703" v="929" actId="14100"/>
          <ac:spMkLst>
            <pc:docMk/>
            <pc:sldMk cId="2577786374" sldId="769"/>
            <ac:spMk id="21" creationId="{EC2F1BB3-E3E0-433C-A2DC-D542125EBEDC}"/>
          </ac:spMkLst>
        </pc:spChg>
        <pc:picChg chg="add del mod">
          <ac:chgData name="Elisabet Mas De Les Valls" userId="4d6a4397-1ab0-4834-9a76-028753704eb4" providerId="ADAL" clId="{D88AA4E0-83C8-4EC3-9E99-7D72C295660F}" dt="2024-08-13T08:58:34.916" v="933" actId="478"/>
          <ac:picMkLst>
            <pc:docMk/>
            <pc:sldMk cId="2577786374" sldId="769"/>
            <ac:picMk id="5" creationId="{7D6B4AED-8A45-490C-9517-921C7F67381D}"/>
          </ac:picMkLst>
        </pc:picChg>
        <pc:picChg chg="add del mod">
          <ac:chgData name="Elisabet Mas De Les Valls" userId="4d6a4397-1ab0-4834-9a76-028753704eb4" providerId="ADAL" clId="{D88AA4E0-83C8-4EC3-9E99-7D72C295660F}" dt="2024-08-13T08:58:34.478" v="932" actId="478"/>
          <ac:picMkLst>
            <pc:docMk/>
            <pc:sldMk cId="2577786374" sldId="769"/>
            <ac:picMk id="7" creationId="{6ADC0BAB-6455-47ED-BE61-C55B194FE400}"/>
          </ac:picMkLst>
        </pc:picChg>
        <pc:picChg chg="add del mod">
          <ac:chgData name="Elisabet Mas De Les Valls" userId="4d6a4397-1ab0-4834-9a76-028753704eb4" providerId="ADAL" clId="{D88AA4E0-83C8-4EC3-9E99-7D72C295660F}" dt="2024-08-13T08:58:35.949" v="934" actId="478"/>
          <ac:picMkLst>
            <pc:docMk/>
            <pc:sldMk cId="2577786374" sldId="769"/>
            <ac:picMk id="9" creationId="{BA8008A4-3562-4298-A067-B5A58CEEA1D8}"/>
          </ac:picMkLst>
        </pc:picChg>
        <pc:picChg chg="add del mod">
          <ac:chgData name="Elisabet Mas De Les Valls" userId="4d6a4397-1ab0-4834-9a76-028753704eb4" providerId="ADAL" clId="{D88AA4E0-83C8-4EC3-9E99-7D72C295660F}" dt="2024-08-13T08:58:36.496" v="935" actId="478"/>
          <ac:picMkLst>
            <pc:docMk/>
            <pc:sldMk cId="2577786374" sldId="769"/>
            <ac:picMk id="10" creationId="{50259435-5088-4CF0-9CB5-A158443A6F41}"/>
          </ac:picMkLst>
        </pc:picChg>
        <pc:picChg chg="add del mod">
          <ac:chgData name="Elisabet Mas De Les Valls" userId="4d6a4397-1ab0-4834-9a76-028753704eb4" providerId="ADAL" clId="{D88AA4E0-83C8-4EC3-9E99-7D72C295660F}" dt="2024-08-13T08:58:33.477" v="930" actId="478"/>
          <ac:picMkLst>
            <pc:docMk/>
            <pc:sldMk cId="2577786374" sldId="769"/>
            <ac:picMk id="11" creationId="{5BA2489B-93E9-415E-8068-E9296404B251}"/>
          </ac:picMkLst>
        </pc:picChg>
        <pc:picChg chg="add del mod">
          <ac:chgData name="Elisabet Mas De Les Valls" userId="4d6a4397-1ab0-4834-9a76-028753704eb4" providerId="ADAL" clId="{D88AA4E0-83C8-4EC3-9E99-7D72C295660F}" dt="2024-08-13T08:58:34.119" v="931" actId="478"/>
          <ac:picMkLst>
            <pc:docMk/>
            <pc:sldMk cId="2577786374" sldId="769"/>
            <ac:picMk id="12" creationId="{40E969B5-C411-4E60-A126-A90C5F6EC31D}"/>
          </ac:picMkLst>
        </pc:picChg>
        <pc:picChg chg="add mod">
          <ac:chgData name="Elisabet Mas De Les Valls" userId="4d6a4397-1ab0-4834-9a76-028753704eb4" providerId="ADAL" clId="{D88AA4E0-83C8-4EC3-9E99-7D72C295660F}" dt="2024-08-13T08:57:24.437" v="916" actId="1038"/>
          <ac:picMkLst>
            <pc:docMk/>
            <pc:sldMk cId="2577786374" sldId="769"/>
            <ac:picMk id="13" creationId="{E1E3487A-368C-4BC0-A205-033E77A9302F}"/>
          </ac:picMkLst>
        </pc:picChg>
        <pc:picChg chg="add mod">
          <ac:chgData name="Elisabet Mas De Les Valls" userId="4d6a4397-1ab0-4834-9a76-028753704eb4" providerId="ADAL" clId="{D88AA4E0-83C8-4EC3-9E99-7D72C295660F}" dt="2024-08-13T08:57:24.437" v="916" actId="1038"/>
          <ac:picMkLst>
            <pc:docMk/>
            <pc:sldMk cId="2577786374" sldId="769"/>
            <ac:picMk id="15" creationId="{447E1B4C-E84A-4324-BDC9-A1741D9298F8}"/>
          </ac:picMkLst>
        </pc:picChg>
        <pc:picChg chg="add mod">
          <ac:chgData name="Elisabet Mas De Les Valls" userId="4d6a4397-1ab0-4834-9a76-028753704eb4" providerId="ADAL" clId="{D88AA4E0-83C8-4EC3-9E99-7D72C295660F}" dt="2024-08-13T08:57:24.437" v="916" actId="1038"/>
          <ac:picMkLst>
            <pc:docMk/>
            <pc:sldMk cId="2577786374" sldId="769"/>
            <ac:picMk id="17" creationId="{1B779AD3-E1FF-4F90-98EF-4C339CAD7086}"/>
          </ac:picMkLst>
        </pc:picChg>
        <pc:picChg chg="add mod">
          <ac:chgData name="Elisabet Mas De Les Valls" userId="4d6a4397-1ab0-4834-9a76-028753704eb4" providerId="ADAL" clId="{D88AA4E0-83C8-4EC3-9E99-7D72C295660F}" dt="2024-08-13T08:57:24.437" v="916" actId="1038"/>
          <ac:picMkLst>
            <pc:docMk/>
            <pc:sldMk cId="2577786374" sldId="769"/>
            <ac:picMk id="18" creationId="{B82FE328-1A2B-47B9-99DB-6E00963AD5CC}"/>
          </ac:picMkLst>
        </pc:picChg>
        <pc:picChg chg="add mod">
          <ac:chgData name="Elisabet Mas De Les Valls" userId="4d6a4397-1ab0-4834-9a76-028753704eb4" providerId="ADAL" clId="{D88AA4E0-83C8-4EC3-9E99-7D72C295660F}" dt="2024-08-13T08:57:24.437" v="916" actId="1038"/>
          <ac:picMkLst>
            <pc:docMk/>
            <pc:sldMk cId="2577786374" sldId="769"/>
            <ac:picMk id="19" creationId="{D1274626-7D9C-4658-9901-42EB985385EA}"/>
          </ac:picMkLst>
        </pc:picChg>
        <pc:picChg chg="add mod">
          <ac:chgData name="Elisabet Mas De Les Valls" userId="4d6a4397-1ab0-4834-9a76-028753704eb4" providerId="ADAL" clId="{D88AA4E0-83C8-4EC3-9E99-7D72C295660F}" dt="2024-08-13T08:57:24.437" v="916" actId="1038"/>
          <ac:picMkLst>
            <pc:docMk/>
            <pc:sldMk cId="2577786374" sldId="769"/>
            <ac:picMk id="20" creationId="{DE7E1E28-4DC7-4FEB-A23D-B39F2F962D06}"/>
          </ac:picMkLst>
        </pc:picChg>
      </pc:sldChg>
      <pc:sldChg chg="addSp delSp modSp add mod delAnim modAnim">
        <pc:chgData name="Elisabet Mas De Les Valls" userId="4d6a4397-1ab0-4834-9a76-028753704eb4" providerId="ADAL" clId="{D88AA4E0-83C8-4EC3-9E99-7D72C295660F}" dt="2024-08-14T13:31:11.938" v="1530"/>
        <pc:sldMkLst>
          <pc:docMk/>
          <pc:sldMk cId="1886875164" sldId="770"/>
        </pc:sldMkLst>
        <pc:spChg chg="mod">
          <ac:chgData name="Elisabet Mas De Les Valls" userId="4d6a4397-1ab0-4834-9a76-028753704eb4" providerId="ADAL" clId="{D88AA4E0-83C8-4EC3-9E99-7D72C295660F}" dt="2024-08-14T12:34:41.079" v="1196" actId="20577"/>
          <ac:spMkLst>
            <pc:docMk/>
            <pc:sldMk cId="1886875164" sldId="770"/>
            <ac:spMk id="2" creationId="{73104FE7-BAF2-1D9A-A83E-05EC4C342DCA}"/>
          </ac:spMkLst>
        </pc:spChg>
        <pc:grpChg chg="del">
          <ac:chgData name="Elisabet Mas De Les Valls" userId="4d6a4397-1ab0-4834-9a76-028753704eb4" providerId="ADAL" clId="{D88AA4E0-83C8-4EC3-9E99-7D72C295660F}" dt="2024-08-13T09:02:32.626" v="970" actId="478"/>
          <ac:grpSpMkLst>
            <pc:docMk/>
            <pc:sldMk cId="1886875164" sldId="770"/>
            <ac:grpSpMk id="9" creationId="{6E53038B-8DB9-445D-96A8-B19370832FA8}"/>
          </ac:grpSpMkLst>
        </pc:grpChg>
        <pc:picChg chg="add del mod">
          <ac:chgData name="Elisabet Mas De Les Valls" userId="4d6a4397-1ab0-4834-9a76-028753704eb4" providerId="ADAL" clId="{D88AA4E0-83C8-4EC3-9E99-7D72C295660F}" dt="2024-08-14T13:26:13.418" v="1502" actId="478"/>
          <ac:picMkLst>
            <pc:docMk/>
            <pc:sldMk cId="1886875164" sldId="770"/>
            <ac:picMk id="4" creationId="{F2049691-DB78-40D0-A9F3-6E94EA6E8B2C}"/>
          </ac:picMkLst>
        </pc:picChg>
        <pc:picChg chg="add mod">
          <ac:chgData name="Elisabet Mas De Les Valls" userId="4d6a4397-1ab0-4834-9a76-028753704eb4" providerId="ADAL" clId="{D88AA4E0-83C8-4EC3-9E99-7D72C295660F}" dt="2024-08-14T13:30:49.089" v="1524" actId="1076"/>
          <ac:picMkLst>
            <pc:docMk/>
            <pc:sldMk cId="1886875164" sldId="770"/>
            <ac:picMk id="6" creationId="{78FE8D34-3CED-4D9E-AFBB-1754D27FB809}"/>
          </ac:picMkLst>
        </pc:picChg>
        <pc:picChg chg="del">
          <ac:chgData name="Elisabet Mas De Les Valls" userId="4d6a4397-1ab0-4834-9a76-028753704eb4" providerId="ADAL" clId="{D88AA4E0-83C8-4EC3-9E99-7D72C295660F}" dt="2024-08-13T09:02:28.786" v="965" actId="478"/>
          <ac:picMkLst>
            <pc:docMk/>
            <pc:sldMk cId="1886875164" sldId="770"/>
            <ac:picMk id="8" creationId="{C63709B0-A707-4159-9608-2C69E0EBE7AF}"/>
          </ac:picMkLst>
        </pc:picChg>
        <pc:picChg chg="add mod">
          <ac:chgData name="Elisabet Mas De Les Valls" userId="4d6a4397-1ab0-4834-9a76-028753704eb4" providerId="ADAL" clId="{D88AA4E0-83C8-4EC3-9E99-7D72C295660F}" dt="2024-08-14T13:30:44.275" v="1523" actId="1076"/>
          <ac:picMkLst>
            <pc:docMk/>
            <pc:sldMk cId="1886875164" sldId="770"/>
            <ac:picMk id="13" creationId="{6D9099E9-ECEF-467E-B42A-83C45A463E31}"/>
          </ac:picMkLst>
        </pc:picChg>
        <pc:picChg chg="del">
          <ac:chgData name="Elisabet Mas De Les Valls" userId="4d6a4397-1ab0-4834-9a76-028753704eb4" providerId="ADAL" clId="{D88AA4E0-83C8-4EC3-9E99-7D72C295660F}" dt="2024-08-13T09:02:29.882" v="967" actId="478"/>
          <ac:picMkLst>
            <pc:docMk/>
            <pc:sldMk cId="1886875164" sldId="770"/>
            <ac:picMk id="16" creationId="{B0ACD2E3-3D42-4B97-BB43-A6E84D9E1786}"/>
          </ac:picMkLst>
        </pc:picChg>
        <pc:picChg chg="del">
          <ac:chgData name="Elisabet Mas De Les Valls" userId="4d6a4397-1ab0-4834-9a76-028753704eb4" providerId="ADAL" clId="{D88AA4E0-83C8-4EC3-9E99-7D72C295660F}" dt="2024-08-13T09:02:29.490" v="966" actId="478"/>
          <ac:picMkLst>
            <pc:docMk/>
            <pc:sldMk cId="1886875164" sldId="770"/>
            <ac:picMk id="17" creationId="{D143C36B-2EAC-4DC1-B54D-592E58111CCD}"/>
          </ac:picMkLst>
        </pc:picChg>
        <pc:picChg chg="del">
          <ac:chgData name="Elisabet Mas De Les Valls" userId="4d6a4397-1ab0-4834-9a76-028753704eb4" providerId="ADAL" clId="{D88AA4E0-83C8-4EC3-9E99-7D72C295660F}" dt="2024-08-13T09:02:30.994" v="969" actId="478"/>
          <ac:picMkLst>
            <pc:docMk/>
            <pc:sldMk cId="1886875164" sldId="770"/>
            <ac:picMk id="18" creationId="{7AAF6515-FF22-4900-9649-CFDC7D69B286}"/>
          </ac:picMkLst>
        </pc:picChg>
        <pc:picChg chg="del">
          <ac:chgData name="Elisabet Mas De Les Valls" userId="4d6a4397-1ab0-4834-9a76-028753704eb4" providerId="ADAL" clId="{D88AA4E0-83C8-4EC3-9E99-7D72C295660F}" dt="2024-08-13T09:02:30.346" v="968" actId="478"/>
          <ac:picMkLst>
            <pc:docMk/>
            <pc:sldMk cId="1886875164" sldId="770"/>
            <ac:picMk id="19" creationId="{8E3B9A8D-BD33-4088-AAD7-3C0FE83737AD}"/>
          </ac:picMkLst>
        </pc:picChg>
        <pc:picChg chg="add mod ord">
          <ac:chgData name="Elisabet Mas De Les Valls" userId="4d6a4397-1ab0-4834-9a76-028753704eb4" providerId="ADAL" clId="{D88AA4E0-83C8-4EC3-9E99-7D72C295660F}" dt="2024-08-14T13:30:52.466" v="1525" actId="1076"/>
          <ac:picMkLst>
            <pc:docMk/>
            <pc:sldMk cId="1886875164" sldId="770"/>
            <ac:picMk id="20" creationId="{C2D08965-3E3C-4F81-8877-C04649B2F39F}"/>
          </ac:picMkLst>
        </pc:picChg>
        <pc:picChg chg="add del">
          <ac:chgData name="Elisabet Mas De Les Valls" userId="4d6a4397-1ab0-4834-9a76-028753704eb4" providerId="ADAL" clId="{D88AA4E0-83C8-4EC3-9E99-7D72C295660F}" dt="2024-08-14T13:29:56.705" v="1512" actId="478"/>
          <ac:picMkLst>
            <pc:docMk/>
            <pc:sldMk cId="1886875164" sldId="770"/>
            <ac:picMk id="22" creationId="{8DE92A37-12A9-4F47-BDAC-23C917DADC38}"/>
          </ac:picMkLst>
        </pc:picChg>
        <pc:picChg chg="add mod">
          <ac:chgData name="Elisabet Mas De Les Valls" userId="4d6a4397-1ab0-4834-9a76-028753704eb4" providerId="ADAL" clId="{D88AA4E0-83C8-4EC3-9E99-7D72C295660F}" dt="2024-08-14T13:30:55.960" v="1526" actId="1076"/>
          <ac:picMkLst>
            <pc:docMk/>
            <pc:sldMk cId="1886875164" sldId="770"/>
            <ac:picMk id="24" creationId="{DDA427C2-798D-41BF-AA78-9CDBF5A5A35A}"/>
          </ac:picMkLst>
        </pc:picChg>
      </pc:sldChg>
      <pc:sldChg chg="addSp delSp modSp add mod">
        <pc:chgData name="Elisabet Mas De Les Valls" userId="4d6a4397-1ab0-4834-9a76-028753704eb4" providerId="ADAL" clId="{D88AA4E0-83C8-4EC3-9E99-7D72C295660F}" dt="2024-08-16T09:14:02.085" v="2464" actId="20577"/>
        <pc:sldMkLst>
          <pc:docMk/>
          <pc:sldMk cId="2806944741" sldId="771"/>
        </pc:sldMkLst>
        <pc:spChg chg="mod">
          <ac:chgData name="Elisabet Mas De Les Valls" userId="4d6a4397-1ab0-4834-9a76-028753704eb4" providerId="ADAL" clId="{D88AA4E0-83C8-4EC3-9E99-7D72C295660F}" dt="2024-08-15T12:32:59.030" v="2403" actId="1076"/>
          <ac:spMkLst>
            <pc:docMk/>
            <pc:sldMk cId="2806944741" sldId="771"/>
            <ac:spMk id="2" creationId="{73104FE7-BAF2-1D9A-A83E-05EC4C342DCA}"/>
          </ac:spMkLst>
        </pc:spChg>
        <pc:spChg chg="add mod">
          <ac:chgData name="Elisabet Mas De Les Valls" userId="4d6a4397-1ab0-4834-9a76-028753704eb4" providerId="ADAL" clId="{D88AA4E0-83C8-4EC3-9E99-7D72C295660F}" dt="2024-08-15T12:33:24.205" v="2410" actId="14100"/>
          <ac:spMkLst>
            <pc:docMk/>
            <pc:sldMk cId="2806944741" sldId="771"/>
            <ac:spMk id="5" creationId="{887F2A98-69B2-4023-8825-FC71EB58CAEB}"/>
          </ac:spMkLst>
        </pc:spChg>
        <pc:graphicFrameChg chg="add del mod">
          <ac:chgData name="Elisabet Mas De Les Valls" userId="4d6a4397-1ab0-4834-9a76-028753704eb4" providerId="ADAL" clId="{D88AA4E0-83C8-4EC3-9E99-7D72C295660F}" dt="2024-08-15T12:32:30.666" v="2396" actId="478"/>
          <ac:graphicFrameMkLst>
            <pc:docMk/>
            <pc:sldMk cId="2806944741" sldId="771"/>
            <ac:graphicFrameMk id="3" creationId="{02F6E957-6E7D-4BED-933E-848EA301DDD9}"/>
          </ac:graphicFrameMkLst>
        </pc:graphicFrameChg>
        <pc:graphicFrameChg chg="add mod modGraphic">
          <ac:chgData name="Elisabet Mas De Les Valls" userId="4d6a4397-1ab0-4834-9a76-028753704eb4" providerId="ADAL" clId="{D88AA4E0-83C8-4EC3-9E99-7D72C295660F}" dt="2024-08-16T09:14:02.085" v="2464" actId="20577"/>
          <ac:graphicFrameMkLst>
            <pc:docMk/>
            <pc:sldMk cId="2806944741" sldId="771"/>
            <ac:graphicFrameMk id="6" creationId="{C38CC0A1-DF73-4E68-A6BF-CB8A0AD25D3F}"/>
          </ac:graphicFrameMkLst>
        </pc:graphicFrameChg>
        <pc:graphicFrameChg chg="add del mod">
          <ac:chgData name="Elisabet Mas De Les Valls" userId="4d6a4397-1ab0-4834-9a76-028753704eb4" providerId="ADAL" clId="{D88AA4E0-83C8-4EC3-9E99-7D72C295660F}" dt="2024-08-15T12:32:32.184" v="2397" actId="478"/>
          <ac:graphicFrameMkLst>
            <pc:docMk/>
            <pc:sldMk cId="2806944741" sldId="771"/>
            <ac:graphicFrameMk id="7" creationId="{D37AC725-4472-4CA7-A81E-8D7DF65C4E4A}"/>
          </ac:graphicFrameMkLst>
        </pc:graphicFrameChg>
        <pc:picChg chg="add del mod">
          <ac:chgData name="Elisabet Mas De Les Valls" userId="4d6a4397-1ab0-4834-9a76-028753704eb4" providerId="ADAL" clId="{D88AA4E0-83C8-4EC3-9E99-7D72C295660F}" dt="2024-08-15T12:44:57.136" v="2411" actId="478"/>
          <ac:picMkLst>
            <pc:docMk/>
            <pc:sldMk cId="2806944741" sldId="771"/>
            <ac:picMk id="4" creationId="{E59BA1CE-13C0-4690-9A77-2CC31F67B9C3}"/>
          </ac:picMkLst>
        </pc:picChg>
        <pc:picChg chg="add mod">
          <ac:chgData name="Elisabet Mas De Les Valls" userId="4d6a4397-1ab0-4834-9a76-028753704eb4" providerId="ADAL" clId="{D88AA4E0-83C8-4EC3-9E99-7D72C295660F}" dt="2024-08-15T12:32:48.373" v="2401"/>
          <ac:picMkLst>
            <pc:docMk/>
            <pc:sldMk cId="2806944741" sldId="771"/>
            <ac:picMk id="8" creationId="{11B8EFB3-A4BD-4ACB-B687-4154CF24750B}"/>
          </ac:picMkLst>
        </pc:picChg>
        <pc:picChg chg="add mod">
          <ac:chgData name="Elisabet Mas De Les Valls" userId="4d6a4397-1ab0-4834-9a76-028753704eb4" providerId="ADAL" clId="{D88AA4E0-83C8-4EC3-9E99-7D72C295660F}" dt="2024-08-15T12:45:06.525" v="2414" actId="1076"/>
          <ac:picMkLst>
            <pc:docMk/>
            <pc:sldMk cId="2806944741" sldId="771"/>
            <ac:picMk id="10" creationId="{8DBD4995-3B86-4DAA-B5C8-A7A843387F69}"/>
          </ac:picMkLst>
        </pc:picChg>
      </pc:sldChg>
      <pc:sldChg chg="addSp delSp modSp add mod delAnim modAnim">
        <pc:chgData name="Elisabet Mas De Les Valls" userId="4d6a4397-1ab0-4834-9a76-028753704eb4" providerId="ADAL" clId="{D88AA4E0-83C8-4EC3-9E99-7D72C295660F}" dt="2024-08-13T09:10:58.843" v="1107" actId="478"/>
        <pc:sldMkLst>
          <pc:docMk/>
          <pc:sldMk cId="2021886819" sldId="772"/>
        </pc:sldMkLst>
        <pc:spChg chg="del">
          <ac:chgData name="Elisabet Mas De Les Valls" userId="4d6a4397-1ab0-4834-9a76-028753704eb4" providerId="ADAL" clId="{D88AA4E0-83C8-4EC3-9E99-7D72C295660F}" dt="2024-08-13T09:09:29.785" v="1027" actId="478"/>
          <ac:spMkLst>
            <pc:docMk/>
            <pc:sldMk cId="2021886819" sldId="772"/>
            <ac:spMk id="3" creationId="{C16CC0B0-B72B-4BAB-A7CC-482453EF2D8D}"/>
          </ac:spMkLst>
        </pc:spChg>
        <pc:spChg chg="add mod">
          <ac:chgData name="Elisabet Mas De Les Valls" userId="4d6a4397-1ab0-4834-9a76-028753704eb4" providerId="ADAL" clId="{D88AA4E0-83C8-4EC3-9E99-7D72C295660F}" dt="2024-08-13T09:09:46.397" v="1071" actId="14100"/>
          <ac:spMkLst>
            <pc:docMk/>
            <pc:sldMk cId="2021886819" sldId="772"/>
            <ac:spMk id="5" creationId="{9E68D540-9E84-483A-A0F2-EE5A9EC3083A}"/>
          </ac:spMkLst>
        </pc:spChg>
        <pc:spChg chg="add mod">
          <ac:chgData name="Elisabet Mas De Les Valls" userId="4d6a4397-1ab0-4834-9a76-028753704eb4" providerId="ADAL" clId="{D88AA4E0-83C8-4EC3-9E99-7D72C295660F}" dt="2024-08-13T09:10:56.739" v="1106" actId="1076"/>
          <ac:spMkLst>
            <pc:docMk/>
            <pc:sldMk cId="2021886819" sldId="772"/>
            <ac:spMk id="6" creationId="{7534780D-3737-4125-A99D-C51986BCFBB5}"/>
          </ac:spMkLst>
        </pc:spChg>
        <pc:spChg chg="add del mod">
          <ac:chgData name="Elisabet Mas De Les Valls" userId="4d6a4397-1ab0-4834-9a76-028753704eb4" providerId="ADAL" clId="{D88AA4E0-83C8-4EC3-9E99-7D72C295660F}" dt="2024-08-13T09:10:58.843" v="1107" actId="478"/>
          <ac:spMkLst>
            <pc:docMk/>
            <pc:sldMk cId="2021886819" sldId="772"/>
            <ac:spMk id="7" creationId="{FBAA233E-4813-4495-BAA6-5341654793D4}"/>
          </ac:spMkLst>
        </pc:spChg>
      </pc:sldChg>
      <pc:sldChg chg="addSp delSp modSp add mod delAnim modAnim">
        <pc:chgData name="Elisabet Mas De Les Valls" userId="4d6a4397-1ab0-4834-9a76-028753704eb4" providerId="ADAL" clId="{D88AA4E0-83C8-4EC3-9E99-7D72C295660F}" dt="2024-08-13T09:12:58.089" v="1186" actId="478"/>
        <pc:sldMkLst>
          <pc:docMk/>
          <pc:sldMk cId="3739253113" sldId="773"/>
        </pc:sldMkLst>
        <pc:spChg chg="del">
          <ac:chgData name="Elisabet Mas De Les Valls" userId="4d6a4397-1ab0-4834-9a76-028753704eb4" providerId="ADAL" clId="{D88AA4E0-83C8-4EC3-9E99-7D72C295660F}" dt="2024-08-13T09:10:38.615" v="1096" actId="478"/>
          <ac:spMkLst>
            <pc:docMk/>
            <pc:sldMk cId="3739253113" sldId="773"/>
            <ac:spMk id="5" creationId="{9E68D540-9E84-483A-A0F2-EE5A9EC3083A}"/>
          </ac:spMkLst>
        </pc:spChg>
        <pc:spChg chg="mod">
          <ac:chgData name="Elisabet Mas De Les Valls" userId="4d6a4397-1ab0-4834-9a76-028753704eb4" providerId="ADAL" clId="{D88AA4E0-83C8-4EC3-9E99-7D72C295660F}" dt="2024-08-13T09:11:03.566" v="1108" actId="6549"/>
          <ac:spMkLst>
            <pc:docMk/>
            <pc:sldMk cId="3739253113" sldId="773"/>
            <ac:spMk id="6" creationId="{7534780D-3737-4125-A99D-C51986BCFBB5}"/>
          </ac:spMkLst>
        </pc:spChg>
        <pc:spChg chg="mod">
          <ac:chgData name="Elisabet Mas De Les Valls" userId="4d6a4397-1ab0-4834-9a76-028753704eb4" providerId="ADAL" clId="{D88AA4E0-83C8-4EC3-9E99-7D72C295660F}" dt="2024-08-13T09:12:55.698" v="1185" actId="1076"/>
          <ac:spMkLst>
            <pc:docMk/>
            <pc:sldMk cId="3739253113" sldId="773"/>
            <ac:spMk id="7" creationId="{FBAA233E-4813-4495-BAA6-5341654793D4}"/>
          </ac:spMkLst>
        </pc:spChg>
        <pc:spChg chg="add mod">
          <ac:chgData name="Elisabet Mas De Les Valls" userId="4d6a4397-1ab0-4834-9a76-028753704eb4" providerId="ADAL" clId="{D88AA4E0-83C8-4EC3-9E99-7D72C295660F}" dt="2024-08-13T09:12:53.304" v="1184" actId="1076"/>
          <ac:spMkLst>
            <pc:docMk/>
            <pc:sldMk cId="3739253113" sldId="773"/>
            <ac:spMk id="8" creationId="{373336C2-AB9C-450E-84D5-CAE5A20F515A}"/>
          </ac:spMkLst>
        </pc:spChg>
        <pc:spChg chg="add del mod">
          <ac:chgData name="Elisabet Mas De Les Valls" userId="4d6a4397-1ab0-4834-9a76-028753704eb4" providerId="ADAL" clId="{D88AA4E0-83C8-4EC3-9E99-7D72C295660F}" dt="2024-08-13T09:12:58.089" v="1186" actId="478"/>
          <ac:spMkLst>
            <pc:docMk/>
            <pc:sldMk cId="3739253113" sldId="773"/>
            <ac:spMk id="9" creationId="{8F189AD4-D92B-4408-B02B-8F0074903C32}"/>
          </ac:spMkLst>
        </pc:spChg>
      </pc:sldChg>
      <pc:sldChg chg="modSp add mod">
        <pc:chgData name="Elisabet Mas De Les Valls" userId="4d6a4397-1ab0-4834-9a76-028753704eb4" providerId="ADAL" clId="{D88AA4E0-83C8-4EC3-9E99-7D72C295660F}" dt="2024-08-14T15:41:31.377" v="1819"/>
        <pc:sldMkLst>
          <pc:docMk/>
          <pc:sldMk cId="3020295243" sldId="774"/>
        </pc:sldMkLst>
        <pc:spChg chg="mod">
          <ac:chgData name="Elisabet Mas De Les Valls" userId="4d6a4397-1ab0-4834-9a76-028753704eb4" providerId="ADAL" clId="{D88AA4E0-83C8-4EC3-9E99-7D72C295660F}" dt="2024-08-14T15:41:31.377" v="1819"/>
          <ac:spMkLst>
            <pc:docMk/>
            <pc:sldMk cId="3020295243" sldId="774"/>
            <ac:spMk id="5" creationId="{08338C97-1F5A-76F9-C058-235BDCCE2660}"/>
          </ac:spMkLst>
        </pc:spChg>
      </pc:sldChg>
      <pc:sldChg chg="addSp delSp modSp add mod">
        <pc:chgData name="Elisabet Mas De Les Valls" userId="4d6a4397-1ab0-4834-9a76-028753704eb4" providerId="ADAL" clId="{D88AA4E0-83C8-4EC3-9E99-7D72C295660F}" dt="2024-08-15T12:32:43.321" v="2400" actId="571"/>
        <pc:sldMkLst>
          <pc:docMk/>
          <pc:sldMk cId="2489392667" sldId="775"/>
        </pc:sldMkLst>
        <pc:graphicFrameChg chg="add del mod modGraphic">
          <ac:chgData name="Elisabet Mas De Les Valls" userId="4d6a4397-1ab0-4834-9a76-028753704eb4" providerId="ADAL" clId="{D88AA4E0-83C8-4EC3-9E99-7D72C295660F}" dt="2024-08-14T13:32:35.293" v="1555" actId="478"/>
          <ac:graphicFrameMkLst>
            <pc:docMk/>
            <pc:sldMk cId="2489392667" sldId="775"/>
            <ac:graphicFrameMk id="6" creationId="{5FB897EC-242A-40A7-A92C-3D1402C1B542}"/>
          </ac:graphicFrameMkLst>
        </pc:graphicFrameChg>
        <pc:graphicFrameChg chg="add mod modGraphic">
          <ac:chgData name="Elisabet Mas De Les Valls" userId="4d6a4397-1ab0-4834-9a76-028753704eb4" providerId="ADAL" clId="{D88AA4E0-83C8-4EC3-9E99-7D72C295660F}" dt="2024-08-15T11:53:53.176" v="1996" actId="14734"/>
          <ac:graphicFrameMkLst>
            <pc:docMk/>
            <pc:sldMk cId="2489392667" sldId="775"/>
            <ac:graphicFrameMk id="8" creationId="{1A4A7684-8B95-4D48-AEF9-3EDD27999074}"/>
          </ac:graphicFrameMkLst>
        </pc:graphicFrameChg>
        <pc:picChg chg="del">
          <ac:chgData name="Elisabet Mas De Les Valls" userId="4d6a4397-1ab0-4834-9a76-028753704eb4" providerId="ADAL" clId="{D88AA4E0-83C8-4EC3-9E99-7D72C295660F}" dt="2024-08-14T13:31:18.724" v="1531" actId="478"/>
          <ac:picMkLst>
            <pc:docMk/>
            <pc:sldMk cId="2489392667" sldId="775"/>
            <ac:picMk id="4" creationId="{F2049691-DB78-40D0-A9F3-6E94EA6E8B2C}"/>
          </ac:picMkLst>
        </pc:picChg>
        <pc:picChg chg="add mod">
          <ac:chgData name="Elisabet Mas De Les Valls" userId="4d6a4397-1ab0-4834-9a76-028753704eb4" providerId="ADAL" clId="{D88AA4E0-83C8-4EC3-9E99-7D72C295660F}" dt="2024-08-14T13:32:11.594" v="1541" actId="14100"/>
          <ac:picMkLst>
            <pc:docMk/>
            <pc:sldMk cId="2489392667" sldId="775"/>
            <ac:picMk id="5" creationId="{AC523B72-6F4C-42AC-AAA3-808F70F0FE93}"/>
          </ac:picMkLst>
        </pc:picChg>
        <pc:picChg chg="add mod">
          <ac:chgData name="Elisabet Mas De Les Valls" userId="4d6a4397-1ab0-4834-9a76-028753704eb4" providerId="ADAL" clId="{D88AA4E0-83C8-4EC3-9E99-7D72C295660F}" dt="2024-08-15T12:32:43.321" v="2400" actId="571"/>
          <ac:picMkLst>
            <pc:docMk/>
            <pc:sldMk cId="2489392667" sldId="775"/>
            <ac:picMk id="6" creationId="{D256C61F-2944-488F-B45A-5CC81E89F32E}"/>
          </ac:picMkLst>
        </pc:picChg>
        <pc:picChg chg="add del mod">
          <ac:chgData name="Elisabet Mas De Les Valls" userId="4d6a4397-1ab0-4834-9a76-028753704eb4" providerId="ADAL" clId="{D88AA4E0-83C8-4EC3-9E99-7D72C295660F}" dt="2024-08-14T15:27:24.831" v="1772" actId="478"/>
          <ac:picMkLst>
            <pc:docMk/>
            <pc:sldMk cId="2489392667" sldId="775"/>
            <ac:picMk id="7" creationId="{112A7C87-7186-4775-9974-1EA2D3E2D2C3}"/>
          </ac:picMkLst>
        </pc:picChg>
        <pc:picChg chg="add mod">
          <ac:chgData name="Elisabet Mas De Les Valls" userId="4d6a4397-1ab0-4834-9a76-028753704eb4" providerId="ADAL" clId="{D88AA4E0-83C8-4EC3-9E99-7D72C295660F}" dt="2024-08-14T15:27:25.223" v="1773"/>
          <ac:picMkLst>
            <pc:docMk/>
            <pc:sldMk cId="2489392667" sldId="775"/>
            <ac:picMk id="9" creationId="{64B1B730-74A7-4EEE-B3B6-FE6A811966D6}"/>
          </ac:picMkLst>
        </pc:picChg>
      </pc:sldChg>
      <pc:sldChg chg="addSp modSp add mod ord">
        <pc:chgData name="Elisabet Mas De Les Valls" userId="4d6a4397-1ab0-4834-9a76-028753704eb4" providerId="ADAL" clId="{D88AA4E0-83C8-4EC3-9E99-7D72C295660F}" dt="2024-08-14T15:27:01.603" v="1770" actId="692"/>
        <pc:sldMkLst>
          <pc:docMk/>
          <pc:sldMk cId="3319123299" sldId="776"/>
        </pc:sldMkLst>
        <pc:spChg chg="add mod">
          <ac:chgData name="Elisabet Mas De Les Valls" userId="4d6a4397-1ab0-4834-9a76-028753704eb4" providerId="ADAL" clId="{D88AA4E0-83C8-4EC3-9E99-7D72C295660F}" dt="2024-08-14T15:27:01.603" v="1770" actId="692"/>
          <ac:spMkLst>
            <pc:docMk/>
            <pc:sldMk cId="3319123299" sldId="776"/>
            <ac:spMk id="3" creationId="{DCD5B835-BBD2-4299-AE2B-75E4C620C50A}"/>
          </ac:spMkLst>
        </pc:spChg>
        <pc:spChg chg="add mod">
          <ac:chgData name="Elisabet Mas De Les Valls" userId="4d6a4397-1ab0-4834-9a76-028753704eb4" providerId="ADAL" clId="{D88AA4E0-83C8-4EC3-9E99-7D72C295660F}" dt="2024-08-14T15:26:54.724" v="1769" actId="692"/>
          <ac:spMkLst>
            <pc:docMk/>
            <pc:sldMk cId="3319123299" sldId="776"/>
            <ac:spMk id="9" creationId="{22E77720-70EC-4B9A-A547-186A3CE51102}"/>
          </ac:spMkLst>
        </pc:spChg>
        <pc:graphicFrameChg chg="mod modGraphic">
          <ac:chgData name="Elisabet Mas De Les Valls" userId="4d6a4397-1ab0-4834-9a76-028753704eb4" providerId="ADAL" clId="{D88AA4E0-83C8-4EC3-9E99-7D72C295660F}" dt="2024-08-14T15:25:15.440" v="1743" actId="1076"/>
          <ac:graphicFrameMkLst>
            <pc:docMk/>
            <pc:sldMk cId="3319123299" sldId="776"/>
            <ac:graphicFrameMk id="8" creationId="{1A4A7684-8B95-4D48-AEF9-3EDD27999074}"/>
          </ac:graphicFrameMkLst>
        </pc:graphicFrameChg>
        <pc:picChg chg="mod">
          <ac:chgData name="Elisabet Mas De Les Valls" userId="4d6a4397-1ab0-4834-9a76-028753704eb4" providerId="ADAL" clId="{D88AA4E0-83C8-4EC3-9E99-7D72C295660F}" dt="2024-08-14T15:25:19.896" v="1744" actId="1076"/>
          <ac:picMkLst>
            <pc:docMk/>
            <pc:sldMk cId="3319123299" sldId="776"/>
            <ac:picMk id="5" creationId="{AC523B72-6F4C-42AC-AAA3-808F70F0FE93}"/>
          </ac:picMkLst>
        </pc:picChg>
        <pc:picChg chg="mod">
          <ac:chgData name="Elisabet Mas De Les Valls" userId="4d6a4397-1ab0-4834-9a76-028753704eb4" providerId="ADAL" clId="{D88AA4E0-83C8-4EC3-9E99-7D72C295660F}" dt="2024-08-14T15:25:23.602" v="1745" actId="1076"/>
          <ac:picMkLst>
            <pc:docMk/>
            <pc:sldMk cId="3319123299" sldId="776"/>
            <ac:picMk id="7" creationId="{112A7C87-7186-4775-9974-1EA2D3E2D2C3}"/>
          </ac:picMkLst>
        </pc:picChg>
      </pc:sldChg>
      <pc:sldChg chg="add ord">
        <pc:chgData name="Elisabet Mas De Les Valls" userId="4d6a4397-1ab0-4834-9a76-028753704eb4" providerId="ADAL" clId="{D88AA4E0-83C8-4EC3-9E99-7D72C295660F}" dt="2024-08-16T09:17:37.617" v="2490"/>
        <pc:sldMkLst>
          <pc:docMk/>
          <pc:sldMk cId="3480106814" sldId="777"/>
        </pc:sldMkLst>
      </pc:sldChg>
      <pc:sldMasterChg chg="delSldLayout modSldLayout">
        <pc:chgData name="Elisabet Mas De Les Valls" userId="4d6a4397-1ab0-4834-9a76-028753704eb4" providerId="ADAL" clId="{D88AA4E0-83C8-4EC3-9E99-7D72C295660F}" dt="2024-08-13T09:13:10.454" v="1188" actId="47"/>
        <pc:sldMasterMkLst>
          <pc:docMk/>
          <pc:sldMasterMk cId="3241270444" sldId="2147483648"/>
        </pc:sldMasterMkLst>
        <pc:sldLayoutChg chg="modSp mod">
          <pc:chgData name="Elisabet Mas De Les Valls" userId="4d6a4397-1ab0-4834-9a76-028753704eb4" providerId="ADAL" clId="{D88AA4E0-83C8-4EC3-9E99-7D72C295660F}" dt="2024-08-13T08:39:05.869" v="460" actId="207"/>
          <pc:sldLayoutMkLst>
            <pc:docMk/>
            <pc:sldMasterMk cId="3241270444" sldId="2147483648"/>
            <pc:sldLayoutMk cId="1261723544" sldId="2147483651"/>
          </pc:sldLayoutMkLst>
          <pc:picChg chg="mod">
            <ac:chgData name="Elisabet Mas De Les Valls" userId="4d6a4397-1ab0-4834-9a76-028753704eb4" providerId="ADAL" clId="{D88AA4E0-83C8-4EC3-9E99-7D72C295660F}" dt="2024-08-13T08:39:05.869" v="460" actId="207"/>
            <ac:picMkLst>
              <pc:docMk/>
              <pc:sldMasterMk cId="3241270444" sldId="2147483648"/>
              <pc:sldLayoutMk cId="1261723544" sldId="2147483651"/>
              <ac:picMk id="28" creationId="{F4E353D4-D852-D83B-6F3D-E6F3C0F27A5F}"/>
            </ac:picMkLst>
          </pc:picChg>
        </pc:sldLayoutChg>
        <pc:sldLayoutChg chg="del">
          <pc:chgData name="Elisabet Mas De Les Valls" userId="4d6a4397-1ab0-4834-9a76-028753704eb4" providerId="ADAL" clId="{D88AA4E0-83C8-4EC3-9E99-7D72C295660F}" dt="2024-08-13T08:38:32.536" v="457" actId="2696"/>
          <pc:sldLayoutMkLst>
            <pc:docMk/>
            <pc:sldMasterMk cId="3241270444" sldId="2147483648"/>
            <pc:sldLayoutMk cId="2500345409" sldId="2147483652"/>
          </pc:sldLayoutMkLst>
        </pc:sldLayoutChg>
        <pc:sldLayoutChg chg="del">
          <pc:chgData name="Elisabet Mas De Les Valls" userId="4d6a4397-1ab0-4834-9a76-028753704eb4" providerId="ADAL" clId="{D88AA4E0-83C8-4EC3-9E99-7D72C295660F}" dt="2024-08-13T09:13:10.454" v="1188" actId="47"/>
          <pc:sldLayoutMkLst>
            <pc:docMk/>
            <pc:sldMasterMk cId="3241270444" sldId="2147483648"/>
            <pc:sldLayoutMk cId="2854096105" sldId="2147483652"/>
          </pc:sldLayoutMkLst>
        </pc:sldLayoutChg>
        <pc:sldLayoutChg chg="del">
          <pc:chgData name="Elisabet Mas De Les Valls" userId="4d6a4397-1ab0-4834-9a76-028753704eb4" providerId="ADAL" clId="{D88AA4E0-83C8-4EC3-9E99-7D72C295660F}" dt="2024-08-13T09:00:31.112" v="954" actId="47"/>
          <pc:sldLayoutMkLst>
            <pc:docMk/>
            <pc:sldMasterMk cId="3241270444" sldId="2147483648"/>
            <pc:sldLayoutMk cId="3999167004" sldId="2147483652"/>
          </pc:sldLayoutMkLst>
        </pc:sldLayoutChg>
        <pc:sldLayoutChg chg="del">
          <pc:chgData name="Elisabet Mas De Les Valls" userId="4d6a4397-1ab0-4834-9a76-028753704eb4" providerId="ADAL" clId="{D88AA4E0-83C8-4EC3-9E99-7D72C295660F}" dt="2024-08-13T08:38:33.476" v="458" actId="2696"/>
          <pc:sldLayoutMkLst>
            <pc:docMk/>
            <pc:sldMasterMk cId="3241270444" sldId="2147483648"/>
            <pc:sldLayoutMk cId="2898460783" sldId="2147483653"/>
          </pc:sldLayoutMkLst>
        </pc:sldLayoutChg>
      </pc:sldMasterChg>
    </pc:docChg>
  </pc:docChgLst>
  <pc:docChgLst>
    <pc:chgData name="Marta Peña Carrera" userId="S::marta.penya_upc.edu#ext#@unimatehu.onmicrosoft.com::ba1cc332-e9d3-435d-a621-c812e64f80a0" providerId="AD" clId="Web-{8E47A72D-49D5-BA95-CC7E-01DF5D4A45F9}"/>
    <pc:docChg chg="modSld">
      <pc:chgData name="Marta Peña Carrera" userId="S::marta.penya_upc.edu#ext#@unimatehu.onmicrosoft.com::ba1cc332-e9d3-435d-a621-c812e64f80a0" providerId="AD" clId="Web-{8E47A72D-49D5-BA95-CC7E-01DF5D4A45F9}" dt="2024-11-23T19:59:51.056" v="1" actId="20577"/>
      <pc:docMkLst>
        <pc:docMk/>
      </pc:docMkLst>
      <pc:sldChg chg="modSp">
        <pc:chgData name="Marta Peña Carrera" userId="S::marta.penya_upc.edu#ext#@unimatehu.onmicrosoft.com::ba1cc332-e9d3-435d-a621-c812e64f80a0" providerId="AD" clId="Web-{8E47A72D-49D5-BA95-CC7E-01DF5D4A45F9}" dt="2024-11-23T19:59:51.056" v="1" actId="20577"/>
        <pc:sldMkLst>
          <pc:docMk/>
          <pc:sldMk cId="758096" sldId="784"/>
        </pc:sldMkLst>
        <pc:spChg chg="mod">
          <ac:chgData name="Marta Peña Carrera" userId="S::marta.penya_upc.edu#ext#@unimatehu.onmicrosoft.com::ba1cc332-e9d3-435d-a621-c812e64f80a0" providerId="AD" clId="Web-{8E47A72D-49D5-BA95-CC7E-01DF5D4A45F9}" dt="2024-11-23T19:59:51.056" v="1" actId="20577"/>
          <ac:spMkLst>
            <pc:docMk/>
            <pc:sldMk cId="758096" sldId="784"/>
            <ac:spMk id="5" creationId="{08338C97-1F5A-76F9-C058-235BDCCE2660}"/>
          </ac:spMkLst>
        </pc:spChg>
      </pc:sldChg>
    </pc:docChg>
  </pc:docChgLst>
  <pc:docChgLst>
    <pc:chgData name="Marta Peña Carrera" userId="S::marta.penya_upc.edu#ext#@unimatehu.onmicrosoft.com::ba1cc332-e9d3-435d-a621-c812e64f80a0" providerId="AD" clId="Web-{E98D90C3-8F4F-BFAF-6093-4B7D2BE7F398}"/>
    <pc:docChg chg="modSld">
      <pc:chgData name="Marta Peña Carrera" userId="S::marta.penya_upc.edu#ext#@unimatehu.onmicrosoft.com::ba1cc332-e9d3-435d-a621-c812e64f80a0" providerId="AD" clId="Web-{E98D90C3-8F4F-BFAF-6093-4B7D2BE7F398}" dt="2024-10-21T12:04:43.612" v="2" actId="20577"/>
      <pc:docMkLst>
        <pc:docMk/>
      </pc:docMkLst>
      <pc:sldChg chg="modSp">
        <pc:chgData name="Marta Peña Carrera" userId="S::marta.penya_upc.edu#ext#@unimatehu.onmicrosoft.com::ba1cc332-e9d3-435d-a621-c812e64f80a0" providerId="AD" clId="Web-{E98D90C3-8F4F-BFAF-6093-4B7D2BE7F398}" dt="2024-10-21T12:04:43.612" v="2" actId="20577"/>
        <pc:sldMkLst>
          <pc:docMk/>
          <pc:sldMk cId="2983826413" sldId="265"/>
        </pc:sldMkLst>
        <pc:spChg chg="mod">
          <ac:chgData name="Marta Peña Carrera" userId="S::marta.penya_upc.edu#ext#@unimatehu.onmicrosoft.com::ba1cc332-e9d3-435d-a621-c812e64f80a0" providerId="AD" clId="Web-{E98D90C3-8F4F-BFAF-6093-4B7D2BE7F398}" dt="2024-10-21T12:04:43.612" v="2" actId="20577"/>
          <ac:spMkLst>
            <pc:docMk/>
            <pc:sldMk cId="2983826413" sldId="265"/>
            <ac:spMk id="24" creationId="{57931B8A-492F-8643-43BC-39AF28EA9939}"/>
          </ac:spMkLst>
        </pc:spChg>
      </pc:sldChg>
    </pc:docChg>
  </pc:docChgLst>
  <pc:docChgLst>
    <pc:chgData name="Elisabet Mas De Les Valls" userId="S::elisabet.masdelesvalls_office365.upc.edu#ext#@unimatehu.onmicrosoft.com::96bb7d5a-4fb0-4a61-922a-4451c288088d" providerId="AD" clId="Web-{80E83D96-4639-4626-FEFF-F2574F297433}"/>
    <pc:docChg chg="addSld delSld modSld">
      <pc:chgData name="Elisabet Mas De Les Valls" userId="S::elisabet.masdelesvalls_office365.upc.edu#ext#@unimatehu.onmicrosoft.com::96bb7d5a-4fb0-4a61-922a-4451c288088d" providerId="AD" clId="Web-{80E83D96-4639-4626-FEFF-F2574F297433}" dt="2024-12-23T13:13:30.157" v="2845"/>
      <pc:docMkLst>
        <pc:docMk/>
      </pc:docMkLst>
      <pc:sldChg chg="modNotes">
        <pc:chgData name="Elisabet Mas De Les Valls" userId="S::elisabet.masdelesvalls_office365.upc.edu#ext#@unimatehu.onmicrosoft.com::96bb7d5a-4fb0-4a61-922a-4451c288088d" providerId="AD" clId="Web-{80E83D96-4639-4626-FEFF-F2574F297433}" dt="2024-12-23T10:32:12.762" v="1"/>
        <pc:sldMkLst>
          <pc:docMk/>
          <pc:sldMk cId="2602654420" sldId="705"/>
        </pc:sldMkLst>
      </pc:sldChg>
      <pc:sldChg chg="modNotes">
        <pc:chgData name="Elisabet Mas De Les Valls" userId="S::elisabet.masdelesvalls_office365.upc.edu#ext#@unimatehu.onmicrosoft.com::96bb7d5a-4fb0-4a61-922a-4451c288088d" providerId="AD" clId="Web-{80E83D96-4639-4626-FEFF-F2574F297433}" dt="2024-12-23T10:37:53.446" v="3"/>
        <pc:sldMkLst>
          <pc:docMk/>
          <pc:sldMk cId="2926218308" sldId="706"/>
        </pc:sldMkLst>
      </pc:sldChg>
      <pc:sldChg chg="modNotes">
        <pc:chgData name="Elisabet Mas De Les Valls" userId="S::elisabet.masdelesvalls_office365.upc.edu#ext#@unimatehu.onmicrosoft.com::96bb7d5a-4fb0-4a61-922a-4451c288088d" providerId="AD" clId="Web-{80E83D96-4639-4626-FEFF-F2574F297433}" dt="2024-12-23T10:38:23.447" v="5"/>
        <pc:sldMkLst>
          <pc:docMk/>
          <pc:sldMk cId="3528090143" sldId="730"/>
        </pc:sldMkLst>
      </pc:sldChg>
      <pc:sldChg chg="modSp">
        <pc:chgData name="Elisabet Mas De Les Valls" userId="S::elisabet.masdelesvalls_office365.upc.edu#ext#@unimatehu.onmicrosoft.com::96bb7d5a-4fb0-4a61-922a-4451c288088d" providerId="AD" clId="Web-{80E83D96-4639-4626-FEFF-F2574F297433}" dt="2024-12-23T10:41:29.360" v="86" actId="20577"/>
        <pc:sldMkLst>
          <pc:docMk/>
          <pc:sldMk cId="2921290217" sldId="732"/>
        </pc:sldMkLst>
        <pc:spChg chg="mod">
          <ac:chgData name="Elisabet Mas De Les Valls" userId="S::elisabet.masdelesvalls_office365.upc.edu#ext#@unimatehu.onmicrosoft.com::96bb7d5a-4fb0-4a61-922a-4451c288088d" providerId="AD" clId="Web-{80E83D96-4639-4626-FEFF-F2574F297433}" dt="2024-12-23T10:41:29.360" v="86" actId="20577"/>
          <ac:spMkLst>
            <pc:docMk/>
            <pc:sldMk cId="2921290217" sldId="732"/>
            <ac:spMk id="16" creationId="{00000000-0000-0000-0000-000000000000}"/>
          </ac:spMkLst>
        </pc:spChg>
      </pc:sldChg>
      <pc:sldChg chg="modNotes">
        <pc:chgData name="Elisabet Mas De Les Valls" userId="S::elisabet.masdelesvalls_office365.upc.edu#ext#@unimatehu.onmicrosoft.com::96bb7d5a-4fb0-4a61-922a-4451c288088d" providerId="AD" clId="Web-{80E83D96-4639-4626-FEFF-F2574F297433}" dt="2024-12-23T10:53:22.884" v="88"/>
        <pc:sldMkLst>
          <pc:docMk/>
          <pc:sldMk cId="3324834731" sldId="733"/>
        </pc:sldMkLst>
      </pc:sldChg>
      <pc:sldChg chg="modNotes">
        <pc:chgData name="Elisabet Mas De Les Valls" userId="S::elisabet.masdelesvalls_office365.upc.edu#ext#@unimatehu.onmicrosoft.com::96bb7d5a-4fb0-4a61-922a-4451c288088d" providerId="AD" clId="Web-{80E83D96-4639-4626-FEFF-F2574F297433}" dt="2024-12-23T10:59:04.708" v="366"/>
        <pc:sldMkLst>
          <pc:docMk/>
          <pc:sldMk cId="187297612" sldId="739"/>
        </pc:sldMkLst>
      </pc:sldChg>
      <pc:sldChg chg="addSp modSp">
        <pc:chgData name="Elisabet Mas De Les Valls" userId="S::elisabet.masdelesvalls_office365.upc.edu#ext#@unimatehu.onmicrosoft.com::96bb7d5a-4fb0-4a61-922a-4451c288088d" providerId="AD" clId="Web-{80E83D96-4639-4626-FEFF-F2574F297433}" dt="2024-12-23T10:40:02.903" v="77"/>
        <pc:sldMkLst>
          <pc:docMk/>
          <pc:sldMk cId="3163770920" sldId="764"/>
        </pc:sldMkLst>
        <pc:spChg chg="add mod">
          <ac:chgData name="Elisabet Mas De Les Valls" userId="S::elisabet.masdelesvalls_office365.upc.edu#ext#@unimatehu.onmicrosoft.com::96bb7d5a-4fb0-4a61-922a-4451c288088d" providerId="AD" clId="Web-{80E83D96-4639-4626-FEFF-F2574F297433}" dt="2024-12-23T10:39:54.122" v="76" actId="1076"/>
          <ac:spMkLst>
            <pc:docMk/>
            <pc:sldMk cId="3163770920" sldId="764"/>
            <ac:spMk id="4" creationId="{D1227D83-773C-87B9-A5E6-F744D7EA86E6}"/>
          </ac:spMkLst>
        </pc:spChg>
        <pc:grpChg chg="add">
          <ac:chgData name="Elisabet Mas De Les Valls" userId="S::elisabet.masdelesvalls_office365.upc.edu#ext#@unimatehu.onmicrosoft.com::96bb7d5a-4fb0-4a61-922a-4451c288088d" providerId="AD" clId="Web-{80E83D96-4639-4626-FEFF-F2574F297433}" dt="2024-12-23T10:40:02.903" v="77"/>
          <ac:grpSpMkLst>
            <pc:docMk/>
            <pc:sldMk cId="3163770920" sldId="764"/>
            <ac:grpSpMk id="6" creationId="{E03D0C17-6D42-7701-3C5D-BF23B5226222}"/>
          </ac:grpSpMkLst>
        </pc:grpChg>
      </pc:sldChg>
      <pc:sldChg chg="modNotes">
        <pc:chgData name="Elisabet Mas De Les Valls" userId="S::elisabet.masdelesvalls_office365.upc.edu#ext#@unimatehu.onmicrosoft.com::96bb7d5a-4fb0-4a61-922a-4451c288088d" providerId="AD" clId="Web-{80E83D96-4639-4626-FEFF-F2574F297433}" dt="2024-12-23T11:07:30.054" v="533"/>
        <pc:sldMkLst>
          <pc:docMk/>
          <pc:sldMk cId="2697789903" sldId="778"/>
        </pc:sldMkLst>
      </pc:sldChg>
      <pc:sldChg chg="addSp delSp modSp add replId modNotes">
        <pc:chgData name="Elisabet Mas De Les Valls" userId="S::elisabet.masdelesvalls_office365.upc.edu#ext#@unimatehu.onmicrosoft.com::96bb7d5a-4fb0-4a61-922a-4451c288088d" providerId="AD" clId="Web-{80E83D96-4639-4626-FEFF-F2574F297433}" dt="2024-12-23T11:55:05.887" v="1271"/>
        <pc:sldMkLst>
          <pc:docMk/>
          <pc:sldMk cId="276044726" sldId="786"/>
        </pc:sldMkLst>
        <pc:spChg chg="add mod">
          <ac:chgData name="Elisabet Mas De Les Valls" userId="S::elisabet.masdelesvalls_office365.upc.edu#ext#@unimatehu.onmicrosoft.com::96bb7d5a-4fb0-4a61-922a-4451c288088d" providerId="AD" clId="Web-{80E83D96-4639-4626-FEFF-F2574F297433}" dt="2024-12-23T11:18:46.780" v="732" actId="20577"/>
          <ac:spMkLst>
            <pc:docMk/>
            <pc:sldMk cId="276044726" sldId="786"/>
            <ac:spMk id="4" creationId="{0040F2BD-1BB9-7BC7-EAAE-571C47BE4AEF}"/>
          </ac:spMkLst>
        </pc:spChg>
        <pc:spChg chg="mod">
          <ac:chgData name="Elisabet Mas De Les Valls" userId="S::elisabet.masdelesvalls_office365.upc.edu#ext#@unimatehu.onmicrosoft.com::96bb7d5a-4fb0-4a61-922a-4451c288088d" providerId="AD" clId="Web-{80E83D96-4639-4626-FEFF-F2574F297433}" dt="2024-12-23T11:07:49.977" v="557" actId="20577"/>
          <ac:spMkLst>
            <pc:docMk/>
            <pc:sldMk cId="276044726" sldId="786"/>
            <ac:spMk id="7" creationId="{148C525D-99C4-4151-874B-2F6AD43784DB}"/>
          </ac:spMkLst>
        </pc:spChg>
        <pc:spChg chg="add del mod">
          <ac:chgData name="Elisabet Mas De Les Valls" userId="S::elisabet.masdelesvalls_office365.upc.edu#ext#@unimatehu.onmicrosoft.com::96bb7d5a-4fb0-4a61-922a-4451c288088d" providerId="AD" clId="Web-{80E83D96-4639-4626-FEFF-F2574F297433}" dt="2024-12-23T11:17:18.777" v="714"/>
          <ac:spMkLst>
            <pc:docMk/>
            <pc:sldMk cId="276044726" sldId="786"/>
            <ac:spMk id="8" creationId="{FBE46291-5A4B-4584-DAD2-2223F02812B0}"/>
          </ac:spMkLst>
        </pc:spChg>
        <pc:spChg chg="del">
          <ac:chgData name="Elisabet Mas De Les Valls" userId="S::elisabet.masdelesvalls_office365.upc.edu#ext#@unimatehu.onmicrosoft.com::96bb7d5a-4fb0-4a61-922a-4451c288088d" providerId="AD" clId="Web-{80E83D96-4639-4626-FEFF-F2574F297433}" dt="2024-12-23T11:08:18.024" v="564"/>
          <ac:spMkLst>
            <pc:docMk/>
            <pc:sldMk cId="276044726" sldId="786"/>
            <ac:spMk id="9" creationId="{83E08455-823F-45F3-BA22-9D7404461CD6}"/>
          </ac:spMkLst>
        </pc:spChg>
        <pc:spChg chg="add del mod">
          <ac:chgData name="Elisabet Mas De Les Valls" userId="S::elisabet.masdelesvalls_office365.upc.edu#ext#@unimatehu.onmicrosoft.com::96bb7d5a-4fb0-4a61-922a-4451c288088d" providerId="AD" clId="Web-{80E83D96-4639-4626-FEFF-F2574F297433}" dt="2024-12-23T11:26:37.047" v="775"/>
          <ac:spMkLst>
            <pc:docMk/>
            <pc:sldMk cId="276044726" sldId="786"/>
            <ac:spMk id="10" creationId="{B4406B9B-35C2-6093-E45B-3350244D41F2}"/>
          </ac:spMkLst>
        </pc:spChg>
        <pc:spChg chg="add del mod">
          <ac:chgData name="Elisabet Mas De Les Valls" userId="S::elisabet.masdelesvalls_office365.upc.edu#ext#@unimatehu.onmicrosoft.com::96bb7d5a-4fb0-4a61-922a-4451c288088d" providerId="AD" clId="Web-{80E83D96-4639-4626-FEFF-F2574F297433}" dt="2024-12-23T11:16:07.009" v="703"/>
          <ac:spMkLst>
            <pc:docMk/>
            <pc:sldMk cId="276044726" sldId="786"/>
            <ac:spMk id="11" creationId="{FE35883B-D268-89BD-88B1-C59CA76C855C}"/>
          </ac:spMkLst>
        </pc:spChg>
        <pc:spChg chg="add mod">
          <ac:chgData name="Elisabet Mas De Les Valls" userId="S::elisabet.masdelesvalls_office365.upc.edu#ext#@unimatehu.onmicrosoft.com::96bb7d5a-4fb0-4a61-922a-4451c288088d" providerId="AD" clId="Web-{80E83D96-4639-4626-FEFF-F2574F297433}" dt="2024-12-23T11:17:37.247" v="719" actId="1076"/>
          <ac:spMkLst>
            <pc:docMk/>
            <pc:sldMk cId="276044726" sldId="786"/>
            <ac:spMk id="13" creationId="{C5641D0E-1856-DD53-B381-AD694AEB5DE7}"/>
          </ac:spMkLst>
        </pc:spChg>
        <pc:spChg chg="add mod">
          <ac:chgData name="Elisabet Mas De Les Valls" userId="S::elisabet.masdelesvalls_office365.upc.edu#ext#@unimatehu.onmicrosoft.com::96bb7d5a-4fb0-4a61-922a-4451c288088d" providerId="AD" clId="Web-{80E83D96-4639-4626-FEFF-F2574F297433}" dt="2024-12-23T11:17:33.653" v="718" actId="1076"/>
          <ac:spMkLst>
            <pc:docMk/>
            <pc:sldMk cId="276044726" sldId="786"/>
            <ac:spMk id="15" creationId="{B3016F8C-6B0C-B44F-17D7-199D3A436122}"/>
          </ac:spMkLst>
        </pc:spChg>
        <pc:spChg chg="add mod">
          <ac:chgData name="Elisabet Mas De Les Valls" userId="S::elisabet.masdelesvalls_office365.upc.edu#ext#@unimatehu.onmicrosoft.com::96bb7d5a-4fb0-4a61-922a-4451c288088d" providerId="AD" clId="Web-{80E83D96-4639-4626-FEFF-F2574F297433}" dt="2024-12-23T11:18:04.435" v="724"/>
          <ac:spMkLst>
            <pc:docMk/>
            <pc:sldMk cId="276044726" sldId="786"/>
            <ac:spMk id="16" creationId="{309F09BC-DA2B-6382-3CBB-E8848825FAE0}"/>
          </ac:spMkLst>
        </pc:spChg>
        <pc:picChg chg="del">
          <ac:chgData name="Elisabet Mas De Les Valls" userId="S::elisabet.masdelesvalls_office365.upc.edu#ext#@unimatehu.onmicrosoft.com::96bb7d5a-4fb0-4a61-922a-4451c288088d" providerId="AD" clId="Web-{80E83D96-4639-4626-FEFF-F2574F297433}" dt="2024-12-23T11:08:10.884" v="559"/>
          <ac:picMkLst>
            <pc:docMk/>
            <pc:sldMk cId="276044726" sldId="786"/>
            <ac:picMk id="3" creationId="{9CDD1D08-618B-420A-817F-781EF1FC15A3}"/>
          </ac:picMkLst>
        </pc:picChg>
        <pc:picChg chg="del">
          <ac:chgData name="Elisabet Mas De Les Valls" userId="S::elisabet.masdelesvalls_office365.upc.edu#ext#@unimatehu.onmicrosoft.com::96bb7d5a-4fb0-4a61-922a-4451c288088d" providerId="AD" clId="Web-{80E83D96-4639-4626-FEFF-F2574F297433}" dt="2024-12-23T11:08:15.712" v="563"/>
          <ac:picMkLst>
            <pc:docMk/>
            <pc:sldMk cId="276044726" sldId="786"/>
            <ac:picMk id="5" creationId="{9CF8C5C9-800A-44A6-8935-73C0ACE08F4E}"/>
          </ac:picMkLst>
        </pc:picChg>
        <pc:picChg chg="del">
          <ac:chgData name="Elisabet Mas De Les Valls" userId="S::elisabet.masdelesvalls_office365.upc.edu#ext#@unimatehu.onmicrosoft.com::96bb7d5a-4fb0-4a61-922a-4451c288088d" providerId="AD" clId="Web-{80E83D96-4639-4626-FEFF-F2574F297433}" dt="2024-12-23T11:08:12.290" v="560"/>
          <ac:picMkLst>
            <pc:docMk/>
            <pc:sldMk cId="276044726" sldId="786"/>
            <ac:picMk id="6" creationId="{627DB4AE-BEA4-4AC2-A4F4-6D2C8E330AD4}"/>
          </ac:picMkLst>
        </pc:picChg>
        <pc:picChg chg="del">
          <ac:chgData name="Elisabet Mas De Les Valls" userId="S::elisabet.masdelesvalls_office365.upc.edu#ext#@unimatehu.onmicrosoft.com::96bb7d5a-4fb0-4a61-922a-4451c288088d" providerId="AD" clId="Web-{80E83D96-4639-4626-FEFF-F2574F297433}" dt="2024-12-23T11:08:14.540" v="562"/>
          <ac:picMkLst>
            <pc:docMk/>
            <pc:sldMk cId="276044726" sldId="786"/>
            <ac:picMk id="12" creationId="{7BBB91A7-0E08-4DF3-94E7-8416ECED6FB0}"/>
          </ac:picMkLst>
        </pc:picChg>
        <pc:picChg chg="del">
          <ac:chgData name="Elisabet Mas De Les Valls" userId="S::elisabet.masdelesvalls_office365.upc.edu#ext#@unimatehu.onmicrosoft.com::96bb7d5a-4fb0-4a61-922a-4451c288088d" providerId="AD" clId="Web-{80E83D96-4639-4626-FEFF-F2574F297433}" dt="2024-12-23T11:08:12.930" v="561"/>
          <ac:picMkLst>
            <pc:docMk/>
            <pc:sldMk cId="276044726" sldId="786"/>
            <ac:picMk id="14" creationId="{F81D78AB-0C31-4278-80CC-FAC6694DC93B}"/>
          </ac:picMkLst>
        </pc:picChg>
        <pc:picChg chg="add mod">
          <ac:chgData name="Elisabet Mas De Les Valls" userId="S::elisabet.masdelesvalls_office365.upc.edu#ext#@unimatehu.onmicrosoft.com::96bb7d5a-4fb0-4a61-922a-4451c288088d" providerId="AD" clId="Web-{80E83D96-4639-4626-FEFF-F2574F297433}" dt="2024-12-23T11:26:27.718" v="774" actId="14100"/>
          <ac:picMkLst>
            <pc:docMk/>
            <pc:sldMk cId="276044726" sldId="786"/>
            <ac:picMk id="17" creationId="{816685C5-09E6-0F7F-4196-03F0E3BFD4D7}"/>
          </ac:picMkLst>
        </pc:picChg>
        <pc:picChg chg="add del mod modCrop">
          <ac:chgData name="Elisabet Mas De Les Valls" userId="S::elisabet.masdelesvalls_office365.upc.edu#ext#@unimatehu.onmicrosoft.com::96bb7d5a-4fb0-4a61-922a-4451c288088d" providerId="AD" clId="Web-{80E83D96-4639-4626-FEFF-F2574F297433}" dt="2024-12-23T11:25:54.123" v="772" actId="1076"/>
          <ac:picMkLst>
            <pc:docMk/>
            <pc:sldMk cId="276044726" sldId="786"/>
            <ac:picMk id="18" creationId="{9E161541-6FBB-BF7F-FF2C-3F7696205544}"/>
          </ac:picMkLst>
        </pc:picChg>
        <pc:picChg chg="add mod">
          <ac:chgData name="Elisabet Mas De Les Valls" userId="S::elisabet.masdelesvalls_office365.upc.edu#ext#@unimatehu.onmicrosoft.com::96bb7d5a-4fb0-4a61-922a-4451c288088d" providerId="AD" clId="Web-{80E83D96-4639-4626-FEFF-F2574F297433}" dt="2024-12-23T11:25:37.842" v="766" actId="1076"/>
          <ac:picMkLst>
            <pc:docMk/>
            <pc:sldMk cId="276044726" sldId="786"/>
            <ac:picMk id="19" creationId="{EF27BC5D-B09F-5F5B-864B-CDCDE0F84734}"/>
          </ac:picMkLst>
        </pc:picChg>
        <pc:picChg chg="add mod">
          <ac:chgData name="Elisabet Mas De Les Valls" userId="S::elisabet.masdelesvalls_office365.upc.edu#ext#@unimatehu.onmicrosoft.com::96bb7d5a-4fb0-4a61-922a-4451c288088d" providerId="AD" clId="Web-{80E83D96-4639-4626-FEFF-F2574F297433}" dt="2024-12-23T11:54:28.948" v="1221" actId="1076"/>
          <ac:picMkLst>
            <pc:docMk/>
            <pc:sldMk cId="276044726" sldId="786"/>
            <ac:picMk id="20" creationId="{4437EE2B-4683-BB91-1A48-371779A73DFF}"/>
          </ac:picMkLst>
        </pc:picChg>
      </pc:sldChg>
      <pc:sldChg chg="addSp delSp modSp add del replId modNotes">
        <pc:chgData name="Elisabet Mas De Les Valls" userId="S::elisabet.masdelesvalls_office365.upc.edu#ext#@unimatehu.onmicrosoft.com::96bb7d5a-4fb0-4a61-922a-4451c288088d" providerId="AD" clId="Web-{80E83D96-4639-4626-FEFF-F2574F297433}" dt="2024-12-23T11:51:05.300" v="1208"/>
        <pc:sldMkLst>
          <pc:docMk/>
          <pc:sldMk cId="971765527" sldId="787"/>
        </pc:sldMkLst>
        <pc:spChg chg="mod">
          <ac:chgData name="Elisabet Mas De Les Valls" userId="S::elisabet.masdelesvalls_office365.upc.edu#ext#@unimatehu.onmicrosoft.com::96bb7d5a-4fb0-4a61-922a-4451c288088d" providerId="AD" clId="Web-{80E83D96-4639-4626-FEFF-F2574F297433}" dt="2024-12-23T11:48:00.482" v="1158" actId="20577"/>
          <ac:spMkLst>
            <pc:docMk/>
            <pc:sldMk cId="971765527" sldId="787"/>
            <ac:spMk id="4" creationId="{0040F2BD-1BB9-7BC7-EAAE-571C47BE4AEF}"/>
          </ac:spMkLst>
        </pc:spChg>
        <pc:spChg chg="mod">
          <ac:chgData name="Elisabet Mas De Les Valls" userId="S::elisabet.masdelesvalls_office365.upc.edu#ext#@unimatehu.onmicrosoft.com::96bb7d5a-4fb0-4a61-922a-4451c288088d" providerId="AD" clId="Web-{80E83D96-4639-4626-FEFF-F2574F297433}" dt="2024-12-23T11:32:25.387" v="885" actId="20577"/>
          <ac:spMkLst>
            <pc:docMk/>
            <pc:sldMk cId="971765527" sldId="787"/>
            <ac:spMk id="7" creationId="{148C525D-99C4-4151-874B-2F6AD43784DB}"/>
          </ac:spMkLst>
        </pc:spChg>
        <pc:spChg chg="del">
          <ac:chgData name="Elisabet Mas De Les Valls" userId="S::elisabet.masdelesvalls_office365.upc.edu#ext#@unimatehu.onmicrosoft.com::96bb7d5a-4fb0-4a61-922a-4451c288088d" providerId="AD" clId="Web-{80E83D96-4639-4626-FEFF-F2574F297433}" dt="2024-12-23T11:33:28.920" v="893"/>
          <ac:spMkLst>
            <pc:docMk/>
            <pc:sldMk cId="971765527" sldId="787"/>
            <ac:spMk id="13" creationId="{C5641D0E-1856-DD53-B381-AD694AEB5DE7}"/>
          </ac:spMkLst>
        </pc:spChg>
        <pc:spChg chg="del">
          <ac:chgData name="Elisabet Mas De Les Valls" userId="S::elisabet.masdelesvalls_office365.upc.edu#ext#@unimatehu.onmicrosoft.com::96bb7d5a-4fb0-4a61-922a-4451c288088d" providerId="AD" clId="Web-{80E83D96-4639-4626-FEFF-F2574F297433}" dt="2024-12-23T11:33:31.248" v="895"/>
          <ac:spMkLst>
            <pc:docMk/>
            <pc:sldMk cId="971765527" sldId="787"/>
            <ac:spMk id="15" creationId="{B3016F8C-6B0C-B44F-17D7-199D3A436122}"/>
          </ac:spMkLst>
        </pc:spChg>
        <pc:spChg chg="del">
          <ac:chgData name="Elisabet Mas De Les Valls" userId="S::elisabet.masdelesvalls_office365.upc.edu#ext#@unimatehu.onmicrosoft.com::96bb7d5a-4fb0-4a61-922a-4451c288088d" providerId="AD" clId="Web-{80E83D96-4639-4626-FEFF-F2574F297433}" dt="2024-12-23T11:33:30.030" v="894"/>
          <ac:spMkLst>
            <pc:docMk/>
            <pc:sldMk cId="971765527" sldId="787"/>
            <ac:spMk id="16" creationId="{309F09BC-DA2B-6382-3CBB-E8848825FAE0}"/>
          </ac:spMkLst>
        </pc:spChg>
        <pc:picChg chg="add mod modCrop">
          <ac:chgData name="Elisabet Mas De Les Valls" userId="S::elisabet.masdelesvalls_office365.upc.edu#ext#@unimatehu.onmicrosoft.com::96bb7d5a-4fb0-4a61-922a-4451c288088d" providerId="AD" clId="Web-{80E83D96-4639-4626-FEFF-F2574F297433}" dt="2024-12-23T11:34:13.500" v="898" actId="1076"/>
          <ac:picMkLst>
            <pc:docMk/>
            <pc:sldMk cId="971765527" sldId="787"/>
            <ac:picMk id="2" creationId="{96DB9316-DEF4-1938-BDAE-F40388799E52}"/>
          </ac:picMkLst>
        </pc:picChg>
        <pc:picChg chg="add mod">
          <ac:chgData name="Elisabet Mas De Les Valls" userId="S::elisabet.masdelesvalls_office365.upc.edu#ext#@unimatehu.onmicrosoft.com::96bb7d5a-4fb0-4a61-922a-4451c288088d" providerId="AD" clId="Web-{80E83D96-4639-4626-FEFF-F2574F297433}" dt="2024-12-23T11:48:14.326" v="1161" actId="1076"/>
          <ac:picMkLst>
            <pc:docMk/>
            <pc:sldMk cId="971765527" sldId="787"/>
            <ac:picMk id="3" creationId="{5DF677DA-92B0-268D-5088-35B061928D2C}"/>
          </ac:picMkLst>
        </pc:picChg>
        <pc:picChg chg="del mod">
          <ac:chgData name="Elisabet Mas De Les Valls" userId="S::elisabet.masdelesvalls_office365.upc.edu#ext#@unimatehu.onmicrosoft.com::96bb7d5a-4fb0-4a61-922a-4451c288088d" providerId="AD" clId="Web-{80E83D96-4639-4626-FEFF-F2574F297433}" dt="2024-12-23T11:36:29.442" v="900"/>
          <ac:picMkLst>
            <pc:docMk/>
            <pc:sldMk cId="971765527" sldId="787"/>
            <ac:picMk id="17" creationId="{816685C5-09E6-0F7F-4196-03F0E3BFD4D7}"/>
          </ac:picMkLst>
        </pc:picChg>
        <pc:picChg chg="del">
          <ac:chgData name="Elisabet Mas De Les Valls" userId="S::elisabet.masdelesvalls_office365.upc.edu#ext#@unimatehu.onmicrosoft.com::96bb7d5a-4fb0-4a61-922a-4451c288088d" providerId="AD" clId="Web-{80E83D96-4639-4626-FEFF-F2574F297433}" dt="2024-12-23T11:32:26.215" v="886"/>
          <ac:picMkLst>
            <pc:docMk/>
            <pc:sldMk cId="971765527" sldId="787"/>
            <ac:picMk id="18" creationId="{9E161541-6FBB-BF7F-FF2C-3F7696205544}"/>
          </ac:picMkLst>
        </pc:picChg>
        <pc:picChg chg="del">
          <ac:chgData name="Elisabet Mas De Les Valls" userId="S::elisabet.masdelesvalls_office365.upc.edu#ext#@unimatehu.onmicrosoft.com::96bb7d5a-4fb0-4a61-922a-4451c288088d" providerId="AD" clId="Web-{80E83D96-4639-4626-FEFF-F2574F297433}" dt="2024-12-23T11:32:27.153" v="887"/>
          <ac:picMkLst>
            <pc:docMk/>
            <pc:sldMk cId="971765527" sldId="787"/>
            <ac:picMk id="19" creationId="{EF27BC5D-B09F-5F5B-864B-CDCDE0F84734}"/>
          </ac:picMkLst>
        </pc:picChg>
      </pc:sldChg>
      <pc:sldChg chg="addSp modSp add replId modNotes">
        <pc:chgData name="Elisabet Mas De Les Valls" userId="S::elisabet.masdelesvalls_office365.upc.edu#ext#@unimatehu.onmicrosoft.com::96bb7d5a-4fb0-4a61-922a-4451c288088d" providerId="AD" clId="Web-{80E83D96-4639-4626-FEFF-F2574F297433}" dt="2024-12-23T12:11:11.717" v="1472"/>
        <pc:sldMkLst>
          <pc:docMk/>
          <pc:sldMk cId="4036046018" sldId="788"/>
        </pc:sldMkLst>
        <pc:spChg chg="mod">
          <ac:chgData name="Elisabet Mas De Les Valls" userId="S::elisabet.masdelesvalls_office365.upc.edu#ext#@unimatehu.onmicrosoft.com::96bb7d5a-4fb0-4a61-922a-4451c288088d" providerId="AD" clId="Web-{80E83D96-4639-4626-FEFF-F2574F297433}" dt="2024-12-23T11:51:16.770" v="1213" actId="20577"/>
          <ac:spMkLst>
            <pc:docMk/>
            <pc:sldMk cId="4036046018" sldId="788"/>
            <ac:spMk id="4" creationId="{0040F2BD-1BB9-7BC7-EAAE-571C47BE4AEF}"/>
          </ac:spMkLst>
        </pc:spChg>
        <pc:picChg chg="mod">
          <ac:chgData name="Elisabet Mas De Les Valls" userId="S::elisabet.masdelesvalls_office365.upc.edu#ext#@unimatehu.onmicrosoft.com::96bb7d5a-4fb0-4a61-922a-4451c288088d" providerId="AD" clId="Web-{80E83D96-4639-4626-FEFF-F2574F297433}" dt="2024-12-23T11:51:22.426" v="1214" actId="1076"/>
          <ac:picMkLst>
            <pc:docMk/>
            <pc:sldMk cId="4036046018" sldId="788"/>
            <ac:picMk id="2" creationId="{96DB9316-DEF4-1938-BDAE-F40388799E52}"/>
          </ac:picMkLst>
        </pc:picChg>
        <pc:picChg chg="mod">
          <ac:chgData name="Elisabet Mas De Les Valls" userId="S::elisabet.masdelesvalls_office365.upc.edu#ext#@unimatehu.onmicrosoft.com::96bb7d5a-4fb0-4a61-922a-4451c288088d" providerId="AD" clId="Web-{80E83D96-4639-4626-FEFF-F2574F297433}" dt="2024-12-23T11:51:27.442" v="1215" actId="1076"/>
          <ac:picMkLst>
            <pc:docMk/>
            <pc:sldMk cId="4036046018" sldId="788"/>
            <ac:picMk id="3" creationId="{5DF677DA-92B0-268D-5088-35B061928D2C}"/>
          </ac:picMkLst>
        </pc:picChg>
        <pc:picChg chg="add mod">
          <ac:chgData name="Elisabet Mas De Les Valls" userId="S::elisabet.masdelesvalls_office365.upc.edu#ext#@unimatehu.onmicrosoft.com::96bb7d5a-4fb0-4a61-922a-4451c288088d" providerId="AD" clId="Web-{80E83D96-4639-4626-FEFF-F2574F297433}" dt="2024-12-23T11:55:34.044" v="1275" actId="14100"/>
          <ac:picMkLst>
            <pc:docMk/>
            <pc:sldMk cId="4036046018" sldId="788"/>
            <ac:picMk id="5" creationId="{E5D13333-7DCC-5149-6F5E-3BAEB0627778}"/>
          </ac:picMkLst>
        </pc:picChg>
      </pc:sldChg>
      <pc:sldChg chg="addSp delSp modSp add replId modNotes">
        <pc:chgData name="Elisabet Mas De Les Valls" userId="S::elisabet.masdelesvalls_office365.upc.edu#ext#@unimatehu.onmicrosoft.com::96bb7d5a-4fb0-4a61-922a-4451c288088d" providerId="AD" clId="Web-{80E83D96-4639-4626-FEFF-F2574F297433}" dt="2024-12-23T12:59:53.208" v="2637" actId="1076"/>
        <pc:sldMkLst>
          <pc:docMk/>
          <pc:sldMk cId="106214315" sldId="789"/>
        </pc:sldMkLst>
        <pc:spChg chg="mod">
          <ac:chgData name="Elisabet Mas De Les Valls" userId="S::elisabet.masdelesvalls_office365.upc.edu#ext#@unimatehu.onmicrosoft.com::96bb7d5a-4fb0-4a61-922a-4451c288088d" providerId="AD" clId="Web-{80E83D96-4639-4626-FEFF-F2574F297433}" dt="2024-12-23T12:51:46.691" v="2479" actId="20577"/>
          <ac:spMkLst>
            <pc:docMk/>
            <pc:sldMk cId="106214315" sldId="789"/>
            <ac:spMk id="4" creationId="{0040F2BD-1BB9-7BC7-EAAE-571C47BE4AEF}"/>
          </ac:spMkLst>
        </pc:spChg>
        <pc:spChg chg="add del mod">
          <ac:chgData name="Elisabet Mas De Les Valls" userId="S::elisabet.masdelesvalls_office365.upc.edu#ext#@unimatehu.onmicrosoft.com::96bb7d5a-4fb0-4a61-922a-4451c288088d" providerId="AD" clId="Web-{80E83D96-4639-4626-FEFF-F2574F297433}" dt="2024-12-23T12:19:12.999" v="1607"/>
          <ac:spMkLst>
            <pc:docMk/>
            <pc:sldMk cId="106214315" sldId="789"/>
            <ac:spMk id="10" creationId="{6EFAB07D-AEA5-86FE-80B4-9669D7D1777A}"/>
          </ac:spMkLst>
        </pc:spChg>
        <pc:spChg chg="add del mod">
          <ac:chgData name="Elisabet Mas De Les Valls" userId="S::elisabet.masdelesvalls_office365.upc.edu#ext#@unimatehu.onmicrosoft.com::96bb7d5a-4fb0-4a61-922a-4451c288088d" providerId="AD" clId="Web-{80E83D96-4639-4626-FEFF-F2574F297433}" dt="2024-12-23T12:48:06.558" v="2385"/>
          <ac:spMkLst>
            <pc:docMk/>
            <pc:sldMk cId="106214315" sldId="789"/>
            <ac:spMk id="11" creationId="{CE2BABCA-4B12-E12F-9ABE-E4EA9316D4C2}"/>
          </ac:spMkLst>
        </pc:spChg>
        <pc:spChg chg="add del mod">
          <ac:chgData name="Elisabet Mas De Les Valls" userId="S::elisabet.masdelesvalls_office365.upc.edu#ext#@unimatehu.onmicrosoft.com::96bb7d5a-4fb0-4a61-922a-4451c288088d" providerId="AD" clId="Web-{80E83D96-4639-4626-FEFF-F2574F297433}" dt="2024-12-23T12:48:08.355" v="2386"/>
          <ac:spMkLst>
            <pc:docMk/>
            <pc:sldMk cId="106214315" sldId="789"/>
            <ac:spMk id="14" creationId="{BD90DFFC-CE73-D44F-440B-314087702524}"/>
          </ac:spMkLst>
        </pc:spChg>
        <pc:spChg chg="add del mod">
          <ac:chgData name="Elisabet Mas De Les Valls" userId="S::elisabet.masdelesvalls_office365.upc.edu#ext#@unimatehu.onmicrosoft.com::96bb7d5a-4fb0-4a61-922a-4451c288088d" providerId="AD" clId="Web-{80E83D96-4639-4626-FEFF-F2574F297433}" dt="2024-12-23T12:48:09.512" v="2387"/>
          <ac:spMkLst>
            <pc:docMk/>
            <pc:sldMk cId="106214315" sldId="789"/>
            <ac:spMk id="15" creationId="{C948E3DC-8B53-9AB5-84E4-11BBFD68884F}"/>
          </ac:spMkLst>
        </pc:spChg>
        <pc:picChg chg="del">
          <ac:chgData name="Elisabet Mas De Les Valls" userId="S::elisabet.masdelesvalls_office365.upc.edu#ext#@unimatehu.onmicrosoft.com::96bb7d5a-4fb0-4a61-922a-4451c288088d" providerId="AD" clId="Web-{80E83D96-4639-4626-FEFF-F2574F297433}" dt="2024-12-23T11:51:35.614" v="1217"/>
          <ac:picMkLst>
            <pc:docMk/>
            <pc:sldMk cId="106214315" sldId="789"/>
            <ac:picMk id="2" creationId="{96DB9316-DEF4-1938-BDAE-F40388799E52}"/>
          </ac:picMkLst>
        </pc:picChg>
        <pc:picChg chg="del mod">
          <ac:chgData name="Elisabet Mas De Les Valls" userId="S::elisabet.masdelesvalls_office365.upc.edu#ext#@unimatehu.onmicrosoft.com::96bb7d5a-4fb0-4a61-922a-4451c288088d" providerId="AD" clId="Web-{80E83D96-4639-4626-FEFF-F2574F297433}" dt="2024-12-23T12:15:28.335" v="1576"/>
          <ac:picMkLst>
            <pc:docMk/>
            <pc:sldMk cId="106214315" sldId="789"/>
            <ac:picMk id="3" creationId="{5DF677DA-92B0-268D-5088-35B061928D2C}"/>
          </ac:picMkLst>
        </pc:picChg>
        <pc:picChg chg="add">
          <ac:chgData name="Elisabet Mas De Les Valls" userId="S::elisabet.masdelesvalls_office365.upc.edu#ext#@unimatehu.onmicrosoft.com::96bb7d5a-4fb0-4a61-922a-4451c288088d" providerId="AD" clId="Web-{80E83D96-4639-4626-FEFF-F2574F297433}" dt="2024-12-23T11:51:32.895" v="1216"/>
          <ac:picMkLst>
            <pc:docMk/>
            <pc:sldMk cId="106214315" sldId="789"/>
            <ac:picMk id="6" creationId="{4E76D0AB-2DEE-3D71-5A93-8D13E177CBDC}"/>
          </ac:picMkLst>
        </pc:picChg>
        <pc:picChg chg="add del mod modCrop">
          <ac:chgData name="Elisabet Mas De Les Valls" userId="S::elisabet.masdelesvalls_office365.upc.edu#ext#@unimatehu.onmicrosoft.com::96bb7d5a-4fb0-4a61-922a-4451c288088d" providerId="AD" clId="Web-{80E83D96-4639-4626-FEFF-F2574F297433}" dt="2024-12-23T12:22:02.177" v="1698"/>
          <ac:picMkLst>
            <pc:docMk/>
            <pc:sldMk cId="106214315" sldId="789"/>
            <ac:picMk id="8" creationId="{BAF9529E-F9FF-0EA6-50EE-CEB2CD5559E5}"/>
          </ac:picMkLst>
        </pc:picChg>
        <pc:picChg chg="add del mod">
          <ac:chgData name="Elisabet Mas De Les Valls" userId="S::elisabet.masdelesvalls_office365.upc.edu#ext#@unimatehu.onmicrosoft.com::96bb7d5a-4fb0-4a61-922a-4451c288088d" providerId="AD" clId="Web-{80E83D96-4639-4626-FEFF-F2574F297433}" dt="2024-12-23T12:50:40.110" v="2463"/>
          <ac:picMkLst>
            <pc:docMk/>
            <pc:sldMk cId="106214315" sldId="789"/>
            <ac:picMk id="9" creationId="{EC3AADA9-B41B-BF0D-EFAB-66FE65865D59}"/>
          </ac:picMkLst>
        </pc:picChg>
        <pc:picChg chg="add mod modCrop">
          <ac:chgData name="Elisabet Mas De Les Valls" userId="S::elisabet.masdelesvalls_office365.upc.edu#ext#@unimatehu.onmicrosoft.com::96bb7d5a-4fb0-4a61-922a-4451c288088d" providerId="AD" clId="Web-{80E83D96-4639-4626-FEFF-F2574F297433}" dt="2024-12-23T12:50:21.985" v="2460" actId="1076"/>
          <ac:picMkLst>
            <pc:docMk/>
            <pc:sldMk cId="106214315" sldId="789"/>
            <ac:picMk id="12" creationId="{26382144-D614-3D06-D595-5ECE43070A9B}"/>
          </ac:picMkLst>
        </pc:picChg>
        <pc:picChg chg="add mod">
          <ac:chgData name="Elisabet Mas De Les Valls" userId="S::elisabet.masdelesvalls_office365.upc.edu#ext#@unimatehu.onmicrosoft.com::96bb7d5a-4fb0-4a61-922a-4451c288088d" providerId="AD" clId="Web-{80E83D96-4639-4626-FEFF-F2574F297433}" dt="2024-12-23T12:50:57.424" v="2468" actId="1076"/>
          <ac:picMkLst>
            <pc:docMk/>
            <pc:sldMk cId="106214315" sldId="789"/>
            <ac:picMk id="13" creationId="{A5CF9A96-E608-1E4F-5AB3-583574472F39}"/>
          </ac:picMkLst>
        </pc:picChg>
        <pc:picChg chg="add mod">
          <ac:chgData name="Elisabet Mas De Les Valls" userId="S::elisabet.masdelesvalls_office365.upc.edu#ext#@unimatehu.onmicrosoft.com::96bb7d5a-4fb0-4a61-922a-4451c288088d" providerId="AD" clId="Web-{80E83D96-4639-4626-FEFF-F2574F297433}" dt="2024-12-23T12:50:53.502" v="2467" actId="1076"/>
          <ac:picMkLst>
            <pc:docMk/>
            <pc:sldMk cId="106214315" sldId="789"/>
            <ac:picMk id="16" creationId="{3CE83995-7ABA-C9E5-9BA2-1766D39794C0}"/>
          </ac:picMkLst>
        </pc:picChg>
        <pc:picChg chg="add mod">
          <ac:chgData name="Elisabet Mas De Les Valls" userId="S::elisabet.masdelesvalls_office365.upc.edu#ext#@unimatehu.onmicrosoft.com::96bb7d5a-4fb0-4a61-922a-4451c288088d" providerId="AD" clId="Web-{80E83D96-4639-4626-FEFF-F2574F297433}" dt="2024-12-23T12:59:53.208" v="2637" actId="1076"/>
          <ac:picMkLst>
            <pc:docMk/>
            <pc:sldMk cId="106214315" sldId="789"/>
            <ac:picMk id="18" creationId="{A4380E1F-4CBA-3273-7A82-590090FC91D3}"/>
          </ac:picMkLst>
        </pc:picChg>
      </pc:sldChg>
      <pc:sldChg chg="addSp delSp modSp add del mod replId setBg modNotes">
        <pc:chgData name="Elisabet Mas De Les Valls" userId="S::elisabet.masdelesvalls_office365.upc.edu#ext#@unimatehu.onmicrosoft.com::96bb7d5a-4fb0-4a61-922a-4451c288088d" providerId="AD" clId="Web-{80E83D96-4639-4626-FEFF-F2574F297433}" dt="2024-12-23T12:59:15.784" v="2631"/>
        <pc:sldMkLst>
          <pc:docMk/>
          <pc:sldMk cId="2193531305" sldId="790"/>
        </pc:sldMkLst>
        <pc:spChg chg="mod">
          <ac:chgData name="Elisabet Mas De Les Valls" userId="S::elisabet.masdelesvalls_office365.upc.edu#ext#@unimatehu.onmicrosoft.com::96bb7d5a-4fb0-4a61-922a-4451c288088d" providerId="AD" clId="Web-{80E83D96-4639-4626-FEFF-F2574F297433}" dt="2024-12-23T12:57:20.374" v="2568"/>
          <ac:spMkLst>
            <pc:docMk/>
            <pc:sldMk cId="2193531305" sldId="790"/>
            <ac:spMk id="4" creationId="{0040F2BD-1BB9-7BC7-EAAE-571C47BE4AEF}"/>
          </ac:spMkLst>
        </pc:spChg>
        <pc:spChg chg="mod">
          <ac:chgData name="Elisabet Mas De Les Valls" userId="S::elisabet.masdelesvalls_office365.upc.edu#ext#@unimatehu.onmicrosoft.com::96bb7d5a-4fb0-4a61-922a-4451c288088d" providerId="AD" clId="Web-{80E83D96-4639-4626-FEFF-F2574F297433}" dt="2024-12-23T12:57:20.374" v="2568"/>
          <ac:spMkLst>
            <pc:docMk/>
            <pc:sldMk cId="2193531305" sldId="790"/>
            <ac:spMk id="7" creationId="{148C525D-99C4-4151-874B-2F6AD43784DB}"/>
          </ac:spMkLst>
        </pc:spChg>
        <pc:spChg chg="add">
          <ac:chgData name="Elisabet Mas De Les Valls" userId="S::elisabet.masdelesvalls_office365.upc.edu#ext#@unimatehu.onmicrosoft.com::96bb7d5a-4fb0-4a61-922a-4451c288088d" providerId="AD" clId="Web-{80E83D96-4639-4626-FEFF-F2574F297433}" dt="2024-12-23T12:57:20.374" v="2568"/>
          <ac:spMkLst>
            <pc:docMk/>
            <pc:sldMk cId="2193531305" sldId="790"/>
            <ac:spMk id="9" creationId="{854DEE1C-7FD6-4FA0-A96A-BDF952F199AB}"/>
          </ac:spMkLst>
        </pc:spChg>
        <pc:picChg chg="add del mod">
          <ac:chgData name="Elisabet Mas De Les Valls" userId="S::elisabet.masdelesvalls_office365.upc.edu#ext#@unimatehu.onmicrosoft.com::96bb7d5a-4fb0-4a61-922a-4451c288088d" providerId="AD" clId="Web-{80E83D96-4639-4626-FEFF-F2574F297433}" dt="2024-12-23T12:55:11.885" v="2527"/>
          <ac:picMkLst>
            <pc:docMk/>
            <pc:sldMk cId="2193531305" sldId="790"/>
            <ac:picMk id="2" creationId="{DA4EECC6-013F-9769-BFCF-FF689B0DAED9}"/>
          </ac:picMkLst>
        </pc:picChg>
        <pc:picChg chg="add mod">
          <ac:chgData name="Elisabet Mas De Les Valls" userId="S::elisabet.masdelesvalls_office365.upc.edu#ext#@unimatehu.onmicrosoft.com::96bb7d5a-4fb0-4a61-922a-4451c288088d" providerId="AD" clId="Web-{80E83D96-4639-4626-FEFF-F2574F297433}" dt="2024-12-23T12:57:20.374" v="2568"/>
          <ac:picMkLst>
            <pc:docMk/>
            <pc:sldMk cId="2193531305" sldId="790"/>
            <ac:picMk id="3" creationId="{F1A06B67-AEED-E85A-1533-3A54AAB492EF}"/>
          </ac:picMkLst>
        </pc:picChg>
        <pc:picChg chg="del">
          <ac:chgData name="Elisabet Mas De Les Valls" userId="S::elisabet.masdelesvalls_office365.upc.edu#ext#@unimatehu.onmicrosoft.com::96bb7d5a-4fb0-4a61-922a-4451c288088d" providerId="AD" clId="Web-{80E83D96-4639-4626-FEFF-F2574F297433}" dt="2024-12-23T12:54:50.588" v="2518"/>
          <ac:picMkLst>
            <pc:docMk/>
            <pc:sldMk cId="2193531305" sldId="790"/>
            <ac:picMk id="6" creationId="{4E76D0AB-2DEE-3D71-5A93-8D13E177CBDC}"/>
          </ac:picMkLst>
        </pc:picChg>
        <pc:picChg chg="del">
          <ac:chgData name="Elisabet Mas De Les Valls" userId="S::elisabet.masdelesvalls_office365.upc.edu#ext#@unimatehu.onmicrosoft.com::96bb7d5a-4fb0-4a61-922a-4451c288088d" providerId="AD" clId="Web-{80E83D96-4639-4626-FEFF-F2574F297433}" dt="2024-12-23T12:54:51.213" v="2519"/>
          <ac:picMkLst>
            <pc:docMk/>
            <pc:sldMk cId="2193531305" sldId="790"/>
            <ac:picMk id="12" creationId="{26382144-D614-3D06-D595-5ECE43070A9B}"/>
          </ac:picMkLst>
        </pc:picChg>
        <pc:picChg chg="del">
          <ac:chgData name="Elisabet Mas De Les Valls" userId="S::elisabet.masdelesvalls_office365.upc.edu#ext#@unimatehu.onmicrosoft.com::96bb7d5a-4fb0-4a61-922a-4451c288088d" providerId="AD" clId="Web-{80E83D96-4639-4626-FEFF-F2574F297433}" dt="2024-12-23T12:54:52.260" v="2521"/>
          <ac:picMkLst>
            <pc:docMk/>
            <pc:sldMk cId="2193531305" sldId="790"/>
            <ac:picMk id="13" creationId="{A5CF9A96-E608-1E4F-5AB3-583574472F39}"/>
          </ac:picMkLst>
        </pc:picChg>
        <pc:picChg chg="del">
          <ac:chgData name="Elisabet Mas De Les Valls" userId="S::elisabet.masdelesvalls_office365.upc.edu#ext#@unimatehu.onmicrosoft.com::96bb7d5a-4fb0-4a61-922a-4451c288088d" providerId="AD" clId="Web-{80E83D96-4639-4626-FEFF-F2574F297433}" dt="2024-12-23T12:54:51.728" v="2520"/>
          <ac:picMkLst>
            <pc:docMk/>
            <pc:sldMk cId="2193531305" sldId="790"/>
            <ac:picMk id="16" creationId="{3CE83995-7ABA-C9E5-9BA2-1766D39794C0}"/>
          </ac:picMkLst>
        </pc:picChg>
      </pc:sldChg>
      <pc:sldChg chg="addSp delSp modSp add replId modNotes">
        <pc:chgData name="Elisabet Mas De Les Valls" userId="S::elisabet.masdelesvalls_office365.upc.edu#ext#@unimatehu.onmicrosoft.com::96bb7d5a-4fb0-4a61-922a-4451c288088d" providerId="AD" clId="Web-{80E83D96-4639-4626-FEFF-F2574F297433}" dt="2024-12-23T13:13:30.157" v="2845"/>
        <pc:sldMkLst>
          <pc:docMk/>
          <pc:sldMk cId="210655952" sldId="791"/>
        </pc:sldMkLst>
        <pc:spChg chg="mod">
          <ac:chgData name="Elisabet Mas De Les Valls" userId="S::elisabet.masdelesvalls_office365.upc.edu#ext#@unimatehu.onmicrosoft.com::96bb7d5a-4fb0-4a61-922a-4451c288088d" providerId="AD" clId="Web-{80E83D96-4639-4626-FEFF-F2574F297433}" dt="2024-12-23T12:59:13.769" v="2630" actId="1076"/>
          <ac:spMkLst>
            <pc:docMk/>
            <pc:sldMk cId="210655952" sldId="791"/>
            <ac:spMk id="4" creationId="{0040F2BD-1BB9-7BC7-EAAE-571C47BE4AEF}"/>
          </ac:spMkLst>
        </pc:spChg>
        <pc:spChg chg="mod">
          <ac:chgData name="Elisabet Mas De Les Valls" userId="S::elisabet.masdelesvalls_office365.upc.edu#ext#@unimatehu.onmicrosoft.com::96bb7d5a-4fb0-4a61-922a-4451c288088d" providerId="AD" clId="Web-{80E83D96-4639-4626-FEFF-F2574F297433}" dt="2024-12-23T12:57:41.641" v="2586" actId="20577"/>
          <ac:spMkLst>
            <pc:docMk/>
            <pc:sldMk cId="210655952" sldId="791"/>
            <ac:spMk id="7" creationId="{148C525D-99C4-4151-874B-2F6AD43784DB}"/>
          </ac:spMkLst>
        </pc:spChg>
        <pc:picChg chg="add mod">
          <ac:chgData name="Elisabet Mas De Les Valls" userId="S::elisabet.masdelesvalls_office365.upc.edu#ext#@unimatehu.onmicrosoft.com::96bb7d5a-4fb0-4a61-922a-4451c288088d" providerId="AD" clId="Web-{80E83D96-4639-4626-FEFF-F2574F297433}" dt="2024-12-23T12:59:04.034" v="2628" actId="1076"/>
          <ac:picMkLst>
            <pc:docMk/>
            <pc:sldMk cId="210655952" sldId="791"/>
            <ac:picMk id="3" creationId="{6C8EB792-D473-EC00-820B-3475434ACD55}"/>
          </ac:picMkLst>
        </pc:picChg>
        <pc:picChg chg="del mod">
          <ac:chgData name="Elisabet Mas De Les Valls" userId="S::elisabet.masdelesvalls_office365.upc.edu#ext#@unimatehu.onmicrosoft.com::96bb7d5a-4fb0-4a61-922a-4451c288088d" providerId="AD" clId="Web-{80E83D96-4639-4626-FEFF-F2574F297433}" dt="2024-12-23T12:57:43.656" v="2588"/>
          <ac:picMkLst>
            <pc:docMk/>
            <pc:sldMk cId="210655952" sldId="791"/>
            <ac:picMk id="6" creationId="{4E76D0AB-2DEE-3D71-5A93-8D13E177CBDC}"/>
          </ac:picMkLst>
        </pc:picChg>
        <pc:picChg chg="del">
          <ac:chgData name="Elisabet Mas De Les Valls" userId="S::elisabet.masdelesvalls_office365.upc.edu#ext#@unimatehu.onmicrosoft.com::96bb7d5a-4fb0-4a61-922a-4451c288088d" providerId="AD" clId="Web-{80E83D96-4639-4626-FEFF-F2574F297433}" dt="2024-12-23T12:57:44.281" v="2589"/>
          <ac:picMkLst>
            <pc:docMk/>
            <pc:sldMk cId="210655952" sldId="791"/>
            <ac:picMk id="12" creationId="{26382144-D614-3D06-D595-5ECE43070A9B}"/>
          </ac:picMkLst>
        </pc:picChg>
        <pc:picChg chg="del">
          <ac:chgData name="Elisabet Mas De Les Valls" userId="S::elisabet.masdelesvalls_office365.upc.edu#ext#@unimatehu.onmicrosoft.com::96bb7d5a-4fb0-4a61-922a-4451c288088d" providerId="AD" clId="Web-{80E83D96-4639-4626-FEFF-F2574F297433}" dt="2024-12-23T12:57:45.422" v="2591"/>
          <ac:picMkLst>
            <pc:docMk/>
            <pc:sldMk cId="210655952" sldId="791"/>
            <ac:picMk id="13" creationId="{A5CF9A96-E608-1E4F-5AB3-583574472F39}"/>
          </ac:picMkLst>
        </pc:picChg>
        <pc:picChg chg="del">
          <ac:chgData name="Elisabet Mas De Les Valls" userId="S::elisabet.masdelesvalls_office365.upc.edu#ext#@unimatehu.onmicrosoft.com::96bb7d5a-4fb0-4a61-922a-4451c288088d" providerId="AD" clId="Web-{80E83D96-4639-4626-FEFF-F2574F297433}" dt="2024-12-23T12:57:44.656" v="2590"/>
          <ac:picMkLst>
            <pc:docMk/>
            <pc:sldMk cId="210655952" sldId="791"/>
            <ac:picMk id="16" creationId="{3CE83995-7ABA-C9E5-9BA2-1766D39794C0}"/>
          </ac:picMkLst>
        </pc:picChg>
      </pc:sldChg>
    </pc:docChg>
  </pc:docChgLst>
  <pc:docChgLst>
    <pc:chgData name="Elisabet Mas De Les Valls" userId="S::elisabet.masdelesvalls_office365.upc.edu#ext#@unimatehu.onmicrosoft.com::96bb7d5a-4fb0-4a61-922a-4451c288088d" providerId="AD" clId="Web-{CDCDD145-7A24-DC12-07EC-DC524E93474D}"/>
    <pc:docChg chg="modSld">
      <pc:chgData name="Elisabet Mas De Les Valls" userId="S::elisabet.masdelesvalls_office365.upc.edu#ext#@unimatehu.onmicrosoft.com::96bb7d5a-4fb0-4a61-922a-4451c288088d" providerId="AD" clId="Web-{CDCDD145-7A24-DC12-07EC-DC524E93474D}" dt="2024-12-22T12:41:44.889" v="232"/>
      <pc:docMkLst>
        <pc:docMk/>
      </pc:docMkLst>
      <pc:sldChg chg="modNotes">
        <pc:chgData name="Elisabet Mas De Les Valls" userId="S::elisabet.masdelesvalls_office365.upc.edu#ext#@unimatehu.onmicrosoft.com::96bb7d5a-4fb0-4a61-922a-4451c288088d" providerId="AD" clId="Web-{CDCDD145-7A24-DC12-07EC-DC524E93474D}" dt="2024-12-22T12:41:39.749" v="230"/>
        <pc:sldMkLst>
          <pc:docMk/>
          <pc:sldMk cId="2799306963" sldId="704"/>
        </pc:sldMkLst>
      </pc:sldChg>
      <pc:sldChg chg="modNotes">
        <pc:chgData name="Elisabet Mas De Les Valls" userId="S::elisabet.masdelesvalls_office365.upc.edu#ext#@unimatehu.onmicrosoft.com::96bb7d5a-4fb0-4a61-922a-4451c288088d" providerId="AD" clId="Web-{CDCDD145-7A24-DC12-07EC-DC524E93474D}" dt="2024-12-22T12:41:44.889" v="232"/>
        <pc:sldMkLst>
          <pc:docMk/>
          <pc:sldMk cId="2602654420" sldId="705"/>
        </pc:sldMkLst>
      </pc:sldChg>
    </pc:docChg>
  </pc:docChgLst>
  <pc:docChgLst>
    <pc:chgData name="Marta Peña Carrera" userId="S::marta.penya_upc.edu#ext#@unimatehu.onmicrosoft.com::ba1cc332-e9d3-435d-a621-c812e64f80a0" providerId="AD" clId="Web-{F4AB27EB-59DF-DE4C-BAA3-BCEE4A126803}"/>
    <pc:docChg chg="modSld">
      <pc:chgData name="Marta Peña Carrera" userId="S::marta.penya_upc.edu#ext#@unimatehu.onmicrosoft.com::ba1cc332-e9d3-435d-a621-c812e64f80a0" providerId="AD" clId="Web-{F4AB27EB-59DF-DE4C-BAA3-BCEE4A126803}" dt="2024-10-21T12:03:51.575" v="0" actId="20577"/>
      <pc:docMkLst>
        <pc:docMk/>
      </pc:docMkLst>
      <pc:sldChg chg="modSp">
        <pc:chgData name="Marta Peña Carrera" userId="S::marta.penya_upc.edu#ext#@unimatehu.onmicrosoft.com::ba1cc332-e9d3-435d-a621-c812e64f80a0" providerId="AD" clId="Web-{F4AB27EB-59DF-DE4C-BAA3-BCEE4A126803}" dt="2024-10-21T12:03:51.575" v="0" actId="20577"/>
        <pc:sldMkLst>
          <pc:docMk/>
          <pc:sldMk cId="2983826413" sldId="265"/>
        </pc:sldMkLst>
        <pc:spChg chg="mod">
          <ac:chgData name="Marta Peña Carrera" userId="S::marta.penya_upc.edu#ext#@unimatehu.onmicrosoft.com::ba1cc332-e9d3-435d-a621-c812e64f80a0" providerId="AD" clId="Web-{F4AB27EB-59DF-DE4C-BAA3-BCEE4A126803}" dt="2024-10-21T12:03:51.575" v="0" actId="20577"/>
          <ac:spMkLst>
            <pc:docMk/>
            <pc:sldMk cId="2983826413" sldId="265"/>
            <ac:spMk id="24" creationId="{57931B8A-492F-8643-43BC-39AF28EA9939}"/>
          </ac:spMkLst>
        </pc:spChg>
      </pc:sldChg>
    </pc:docChg>
  </pc:docChgLst>
  <pc:docChgLst>
    <pc:chgData name="Elisabet Mas De Les Valls" userId="4d6a4397-1ab0-4834-9a76-028753704eb4" providerId="ADAL" clId="{D776BEB3-E587-438D-875D-746AD73D232E}"/>
    <pc:docChg chg="undo custSel addSld delSld modSld">
      <pc:chgData name="Elisabet Mas De Les Valls" userId="4d6a4397-1ab0-4834-9a76-028753704eb4" providerId="ADAL" clId="{D776BEB3-E587-438D-875D-746AD73D232E}" dt="2024-10-07T15:00:16.341" v="7793" actId="20577"/>
      <pc:docMkLst>
        <pc:docMk/>
      </pc:docMkLst>
      <pc:sldChg chg="modNotesTx">
        <pc:chgData name="Elisabet Mas De Les Valls" userId="4d6a4397-1ab0-4834-9a76-028753704eb4" providerId="ADAL" clId="{D776BEB3-E587-438D-875D-746AD73D232E}" dt="2024-10-06T20:49:59.988" v="0"/>
        <pc:sldMkLst>
          <pc:docMk/>
          <pc:sldMk cId="2983826413" sldId="265"/>
        </pc:sldMkLst>
      </pc:sldChg>
      <pc:sldChg chg="modNotesTx">
        <pc:chgData name="Elisabet Mas De Les Valls" userId="4d6a4397-1ab0-4834-9a76-028753704eb4" providerId="ADAL" clId="{D776BEB3-E587-438D-875D-746AD73D232E}" dt="2024-10-07T13:17:11.364" v="4337"/>
        <pc:sldMkLst>
          <pc:docMk/>
          <pc:sldMk cId="1844467751" sldId="272"/>
        </pc:sldMkLst>
      </pc:sldChg>
      <pc:sldChg chg="modNotesTx">
        <pc:chgData name="Elisabet Mas De Les Valls" userId="4d6a4397-1ab0-4834-9a76-028753704eb4" providerId="ADAL" clId="{D776BEB3-E587-438D-875D-746AD73D232E}" dt="2024-10-06T20:51:13.693" v="4"/>
        <pc:sldMkLst>
          <pc:docMk/>
          <pc:sldMk cId="808760590" sldId="317"/>
        </pc:sldMkLst>
      </pc:sldChg>
      <pc:sldChg chg="addSp delSp mod modNotesTx">
        <pc:chgData name="Elisabet Mas De Les Valls" userId="4d6a4397-1ab0-4834-9a76-028753704eb4" providerId="ADAL" clId="{D776BEB3-E587-438D-875D-746AD73D232E}" dt="2024-10-06T20:52:01.393" v="25"/>
        <pc:sldMkLst>
          <pc:docMk/>
          <pc:sldMk cId="192095717" sldId="321"/>
        </pc:sldMkLst>
        <pc:spChg chg="add del">
          <ac:chgData name="Elisabet Mas De Les Valls" userId="4d6a4397-1ab0-4834-9a76-028753704eb4" providerId="ADAL" clId="{D776BEB3-E587-438D-875D-746AD73D232E}" dt="2024-10-06T20:51:59.941" v="24" actId="22"/>
          <ac:spMkLst>
            <pc:docMk/>
            <pc:sldMk cId="192095717" sldId="321"/>
            <ac:spMk id="5" creationId="{8BF0A6F5-30B4-4290-8A91-2097E89D6CEC}"/>
          </ac:spMkLst>
        </pc:spChg>
      </pc:sldChg>
      <pc:sldChg chg="modNotesTx">
        <pc:chgData name="Elisabet Mas De Les Valls" userId="4d6a4397-1ab0-4834-9a76-028753704eb4" providerId="ADAL" clId="{D776BEB3-E587-438D-875D-746AD73D232E}" dt="2024-10-06T20:51:23.089" v="5"/>
        <pc:sldMkLst>
          <pc:docMk/>
          <pc:sldMk cId="614300271" sldId="424"/>
        </pc:sldMkLst>
      </pc:sldChg>
      <pc:sldChg chg="modNotesTx">
        <pc:chgData name="Elisabet Mas De Les Valls" userId="4d6a4397-1ab0-4834-9a76-028753704eb4" providerId="ADAL" clId="{D776BEB3-E587-438D-875D-746AD73D232E}" dt="2024-10-07T14:03:03.288" v="6650" actId="20577"/>
        <pc:sldMkLst>
          <pc:docMk/>
          <pc:sldMk cId="3304033660" sldId="693"/>
        </pc:sldMkLst>
      </pc:sldChg>
      <pc:sldChg chg="modNotesTx">
        <pc:chgData name="Elisabet Mas De Les Valls" userId="4d6a4397-1ab0-4834-9a76-028753704eb4" providerId="ADAL" clId="{D776BEB3-E587-438D-875D-746AD73D232E}" dt="2024-10-06T20:50:25.305" v="1"/>
        <pc:sldMkLst>
          <pc:docMk/>
          <pc:sldMk cId="2602654420" sldId="705"/>
        </pc:sldMkLst>
      </pc:sldChg>
      <pc:sldChg chg="modNotesTx">
        <pc:chgData name="Elisabet Mas De Les Valls" userId="4d6a4397-1ab0-4834-9a76-028753704eb4" providerId="ADAL" clId="{D776BEB3-E587-438D-875D-746AD73D232E}" dt="2024-10-06T20:50:33.523" v="2"/>
        <pc:sldMkLst>
          <pc:docMk/>
          <pc:sldMk cId="2926218308" sldId="706"/>
        </pc:sldMkLst>
      </pc:sldChg>
      <pc:sldChg chg="modNotesTx">
        <pc:chgData name="Elisabet Mas De Les Valls" userId="4d6a4397-1ab0-4834-9a76-028753704eb4" providerId="ADAL" clId="{D776BEB3-E587-438D-875D-746AD73D232E}" dt="2024-10-07T14:55:14.554" v="6784" actId="6549"/>
        <pc:sldMkLst>
          <pc:docMk/>
          <pc:sldMk cId="799212844" sldId="719"/>
        </pc:sldMkLst>
      </pc:sldChg>
      <pc:sldChg chg="del">
        <pc:chgData name="Elisabet Mas De Les Valls" userId="4d6a4397-1ab0-4834-9a76-028753704eb4" providerId="ADAL" clId="{D776BEB3-E587-438D-875D-746AD73D232E}" dt="2024-10-06T20:55:34.806" v="176" actId="47"/>
        <pc:sldMkLst>
          <pc:docMk/>
          <pc:sldMk cId="773078109" sldId="722"/>
        </pc:sldMkLst>
      </pc:sldChg>
      <pc:sldChg chg="del">
        <pc:chgData name="Elisabet Mas De Les Valls" userId="4d6a4397-1ab0-4834-9a76-028753704eb4" providerId="ADAL" clId="{D776BEB3-E587-438D-875D-746AD73D232E}" dt="2024-10-06T20:55:35.954" v="178" actId="47"/>
        <pc:sldMkLst>
          <pc:docMk/>
          <pc:sldMk cId="2237013146" sldId="723"/>
        </pc:sldMkLst>
      </pc:sldChg>
      <pc:sldChg chg="del">
        <pc:chgData name="Elisabet Mas De Les Valls" userId="4d6a4397-1ab0-4834-9a76-028753704eb4" providerId="ADAL" clId="{D776BEB3-E587-438D-875D-746AD73D232E}" dt="2024-10-06T20:55:36.527" v="179" actId="47"/>
        <pc:sldMkLst>
          <pc:docMk/>
          <pc:sldMk cId="1330080742" sldId="724"/>
        </pc:sldMkLst>
      </pc:sldChg>
      <pc:sldChg chg="del">
        <pc:chgData name="Elisabet Mas De Les Valls" userId="4d6a4397-1ab0-4834-9a76-028753704eb4" providerId="ADAL" clId="{D776BEB3-E587-438D-875D-746AD73D232E}" dt="2024-10-06T20:55:35.387" v="177" actId="47"/>
        <pc:sldMkLst>
          <pc:docMk/>
          <pc:sldMk cId="15534391" sldId="725"/>
        </pc:sldMkLst>
      </pc:sldChg>
      <pc:sldChg chg="del">
        <pc:chgData name="Elisabet Mas De Les Valls" userId="4d6a4397-1ab0-4834-9a76-028753704eb4" providerId="ADAL" clId="{D776BEB3-E587-438D-875D-746AD73D232E}" dt="2024-10-06T20:55:37.065" v="180" actId="47"/>
        <pc:sldMkLst>
          <pc:docMk/>
          <pc:sldMk cId="2060726149" sldId="726"/>
        </pc:sldMkLst>
      </pc:sldChg>
      <pc:sldChg chg="modNotesTx">
        <pc:chgData name="Elisabet Mas De Les Valls" userId="4d6a4397-1ab0-4834-9a76-028753704eb4" providerId="ADAL" clId="{D776BEB3-E587-438D-875D-746AD73D232E}" dt="2024-10-06T20:50:41.900" v="3"/>
        <pc:sldMkLst>
          <pc:docMk/>
          <pc:sldMk cId="3528090143" sldId="730"/>
        </pc:sldMkLst>
      </pc:sldChg>
      <pc:sldChg chg="modNotesTx">
        <pc:chgData name="Elisabet Mas De Les Valls" userId="4d6a4397-1ab0-4834-9a76-028753704eb4" providerId="ADAL" clId="{D776BEB3-E587-438D-875D-746AD73D232E}" dt="2024-10-06T21:55:30.966" v="2968" actId="20577"/>
        <pc:sldMkLst>
          <pc:docMk/>
          <pc:sldMk cId="1974274504" sldId="731"/>
        </pc:sldMkLst>
      </pc:sldChg>
      <pc:sldChg chg="modNotesTx">
        <pc:chgData name="Elisabet Mas De Les Valls" userId="4d6a4397-1ab0-4834-9a76-028753704eb4" providerId="ADAL" clId="{D776BEB3-E587-438D-875D-746AD73D232E}" dt="2024-10-06T20:52:43.648" v="63"/>
        <pc:sldMkLst>
          <pc:docMk/>
          <pc:sldMk cId="2921290217" sldId="732"/>
        </pc:sldMkLst>
      </pc:sldChg>
      <pc:sldChg chg="modNotesTx">
        <pc:chgData name="Elisabet Mas De Les Valls" userId="4d6a4397-1ab0-4834-9a76-028753704eb4" providerId="ADAL" clId="{D776BEB3-E587-438D-875D-746AD73D232E}" dt="2024-10-06T20:52:54.178" v="64"/>
        <pc:sldMkLst>
          <pc:docMk/>
          <pc:sldMk cId="3324834731" sldId="733"/>
        </pc:sldMkLst>
      </pc:sldChg>
      <pc:sldChg chg="modNotesTx">
        <pc:chgData name="Elisabet Mas De Les Valls" userId="4d6a4397-1ab0-4834-9a76-028753704eb4" providerId="ADAL" clId="{D776BEB3-E587-438D-875D-746AD73D232E}" dt="2024-10-06T20:54:46.634" v="173" actId="20577"/>
        <pc:sldMkLst>
          <pc:docMk/>
          <pc:sldMk cId="2907019484" sldId="735"/>
        </pc:sldMkLst>
      </pc:sldChg>
      <pc:sldChg chg="modNotesTx">
        <pc:chgData name="Elisabet Mas De Les Valls" userId="4d6a4397-1ab0-4834-9a76-028753704eb4" providerId="ADAL" clId="{D776BEB3-E587-438D-875D-746AD73D232E}" dt="2024-10-06T20:55:01.689" v="174"/>
        <pc:sldMkLst>
          <pc:docMk/>
          <pc:sldMk cId="1365064234" sldId="737"/>
        </pc:sldMkLst>
      </pc:sldChg>
      <pc:sldChg chg="modNotesTx">
        <pc:chgData name="Elisabet Mas De Les Valls" userId="4d6a4397-1ab0-4834-9a76-028753704eb4" providerId="ADAL" clId="{D776BEB3-E587-438D-875D-746AD73D232E}" dt="2024-10-06T20:53:06.103" v="65"/>
        <pc:sldMkLst>
          <pc:docMk/>
          <pc:sldMk cId="705656869" sldId="738"/>
        </pc:sldMkLst>
      </pc:sldChg>
      <pc:sldChg chg="modNotesTx">
        <pc:chgData name="Elisabet Mas De Les Valls" userId="4d6a4397-1ab0-4834-9a76-028753704eb4" providerId="ADAL" clId="{D776BEB3-E587-438D-875D-746AD73D232E}" dt="2024-10-06T22:42:05.068" v="4329" actId="20577"/>
        <pc:sldMkLst>
          <pc:docMk/>
          <pc:sldMk cId="187297612" sldId="739"/>
        </pc:sldMkLst>
      </pc:sldChg>
      <pc:sldChg chg="modNotesTx">
        <pc:chgData name="Elisabet Mas De Les Valls" userId="4d6a4397-1ab0-4834-9a76-028753704eb4" providerId="ADAL" clId="{D776BEB3-E587-438D-875D-746AD73D232E}" dt="2024-10-06T22:42:16.272" v="4335" actId="20577"/>
        <pc:sldMkLst>
          <pc:docMk/>
          <pc:sldMk cId="2895809199" sldId="740"/>
        </pc:sldMkLst>
      </pc:sldChg>
      <pc:sldChg chg="modNotesTx">
        <pc:chgData name="Elisabet Mas De Les Valls" userId="4d6a4397-1ab0-4834-9a76-028753704eb4" providerId="ADAL" clId="{D776BEB3-E587-438D-875D-746AD73D232E}" dt="2024-10-06T20:51:48.643" v="22" actId="20577"/>
        <pc:sldMkLst>
          <pc:docMk/>
          <pc:sldMk cId="2882062427" sldId="743"/>
        </pc:sldMkLst>
      </pc:sldChg>
      <pc:sldChg chg="modSp mod modNotesTx">
        <pc:chgData name="Elisabet Mas De Les Valls" userId="4d6a4397-1ab0-4834-9a76-028753704eb4" providerId="ADAL" clId="{D776BEB3-E587-438D-875D-746AD73D232E}" dt="2024-10-06T21:56:56.261" v="2972"/>
        <pc:sldMkLst>
          <pc:docMk/>
          <pc:sldMk cId="4064249367" sldId="744"/>
        </pc:sldMkLst>
        <pc:spChg chg="mod">
          <ac:chgData name="Elisabet Mas De Les Valls" userId="4d6a4397-1ab0-4834-9a76-028753704eb4" providerId="ADAL" clId="{D776BEB3-E587-438D-875D-746AD73D232E}" dt="2024-10-06T20:52:24.010" v="61" actId="20577"/>
          <ac:spMkLst>
            <pc:docMk/>
            <pc:sldMk cId="4064249367" sldId="744"/>
            <ac:spMk id="7" creationId="{E6093FAC-2E14-4C17-AB1D-CAF3D7EF2AD4}"/>
          </ac:spMkLst>
        </pc:spChg>
        <pc:spChg chg="mod">
          <ac:chgData name="Elisabet Mas De Les Valls" userId="4d6a4397-1ab0-4834-9a76-028753704eb4" providerId="ADAL" clId="{D776BEB3-E587-438D-875D-746AD73D232E}" dt="2024-10-06T20:52:12.935" v="26" actId="1076"/>
          <ac:spMkLst>
            <pc:docMk/>
            <pc:sldMk cId="4064249367" sldId="744"/>
            <ac:spMk id="8" creationId="{7DB37750-A1DB-4B2A-96E0-9CAC2A6B9D87}"/>
          </ac:spMkLst>
        </pc:spChg>
      </pc:sldChg>
      <pc:sldChg chg="modNotesTx">
        <pc:chgData name="Elisabet Mas De Les Valls" userId="4d6a4397-1ab0-4834-9a76-028753704eb4" providerId="ADAL" clId="{D776BEB3-E587-438D-875D-746AD73D232E}" dt="2024-10-07T15:00:16.341" v="7793" actId="20577"/>
        <pc:sldMkLst>
          <pc:docMk/>
          <pc:sldMk cId="644784599" sldId="752"/>
        </pc:sldMkLst>
      </pc:sldChg>
      <pc:sldChg chg="modNotesTx">
        <pc:chgData name="Elisabet Mas De Les Valls" userId="4d6a4397-1ab0-4834-9a76-028753704eb4" providerId="ADAL" clId="{D776BEB3-E587-438D-875D-746AD73D232E}" dt="2024-10-07T13:16:49.577" v="4336"/>
        <pc:sldMkLst>
          <pc:docMk/>
          <pc:sldMk cId="3704908185" sldId="755"/>
        </pc:sldMkLst>
      </pc:sldChg>
      <pc:sldChg chg="modNotesTx">
        <pc:chgData name="Elisabet Mas De Les Valls" userId="4d6a4397-1ab0-4834-9a76-028753704eb4" providerId="ADAL" clId="{D776BEB3-E587-438D-875D-746AD73D232E}" dt="2024-10-07T14:59:34.880" v="7660" actId="20577"/>
        <pc:sldMkLst>
          <pc:docMk/>
          <pc:sldMk cId="321142013" sldId="762"/>
        </pc:sldMkLst>
      </pc:sldChg>
      <pc:sldChg chg="modNotesTx">
        <pc:chgData name="Elisabet Mas De Les Valls" userId="4d6a4397-1ab0-4834-9a76-028753704eb4" providerId="ADAL" clId="{D776BEB3-E587-438D-875D-746AD73D232E}" dt="2024-10-06T21:33:38.894" v="704" actId="20577"/>
        <pc:sldMkLst>
          <pc:docMk/>
          <pc:sldMk cId="3163770920" sldId="764"/>
        </pc:sldMkLst>
      </pc:sldChg>
      <pc:sldChg chg="modNotesTx">
        <pc:chgData name="Elisabet Mas De Les Valls" userId="4d6a4397-1ab0-4834-9a76-028753704eb4" providerId="ADAL" clId="{D776BEB3-E587-438D-875D-746AD73D232E}" dt="2024-10-06T21:42:13.531" v="1667" actId="20577"/>
        <pc:sldMkLst>
          <pc:docMk/>
          <pc:sldMk cId="2437581199" sldId="765"/>
        </pc:sldMkLst>
      </pc:sldChg>
      <pc:sldChg chg="modNotesTx">
        <pc:chgData name="Elisabet Mas De Les Valls" userId="4d6a4397-1ab0-4834-9a76-028753704eb4" providerId="ADAL" clId="{D776BEB3-E587-438D-875D-746AD73D232E}" dt="2024-10-06T21:34:48.487" v="889" actId="20577"/>
        <pc:sldMkLst>
          <pc:docMk/>
          <pc:sldMk cId="3844190257" sldId="767"/>
        </pc:sldMkLst>
      </pc:sldChg>
      <pc:sldChg chg="modNotesTx">
        <pc:chgData name="Elisabet Mas De Les Valls" userId="4d6a4397-1ab0-4834-9a76-028753704eb4" providerId="ADAL" clId="{D776BEB3-E587-438D-875D-746AD73D232E}" dt="2024-10-06T21:54:38.646" v="2961" actId="20577"/>
        <pc:sldMkLst>
          <pc:docMk/>
          <pc:sldMk cId="1253062363" sldId="768"/>
        </pc:sldMkLst>
      </pc:sldChg>
      <pc:sldChg chg="modNotesTx">
        <pc:chgData name="Elisabet Mas De Les Valls" userId="4d6a4397-1ab0-4834-9a76-028753704eb4" providerId="ADAL" clId="{D776BEB3-E587-438D-875D-746AD73D232E}" dt="2024-10-06T20:53:40.111" v="66"/>
        <pc:sldMkLst>
          <pc:docMk/>
          <pc:sldMk cId="2577786374" sldId="769"/>
        </pc:sldMkLst>
      </pc:sldChg>
      <pc:sldChg chg="modNotesTx">
        <pc:chgData name="Elisabet Mas De Les Valls" userId="4d6a4397-1ab0-4834-9a76-028753704eb4" providerId="ADAL" clId="{D776BEB3-E587-438D-875D-746AD73D232E}" dt="2024-10-06T22:06:02.633" v="3540" actId="20577"/>
        <pc:sldMkLst>
          <pc:docMk/>
          <pc:sldMk cId="1886875164" sldId="770"/>
        </pc:sldMkLst>
      </pc:sldChg>
      <pc:sldChg chg="modNotesTx">
        <pc:chgData name="Elisabet Mas De Les Valls" userId="4d6a4397-1ab0-4834-9a76-028753704eb4" providerId="ADAL" clId="{D776BEB3-E587-438D-875D-746AD73D232E}" dt="2024-10-07T13:39:56.425" v="6159" actId="20577"/>
        <pc:sldMkLst>
          <pc:docMk/>
          <pc:sldMk cId="2806944741" sldId="771"/>
        </pc:sldMkLst>
      </pc:sldChg>
      <pc:sldChg chg="modNotesTx">
        <pc:chgData name="Elisabet Mas De Les Valls" userId="4d6a4397-1ab0-4834-9a76-028753704eb4" providerId="ADAL" clId="{D776BEB3-E587-438D-875D-746AD73D232E}" dt="2024-10-07T13:17:14.496" v="4338"/>
        <pc:sldMkLst>
          <pc:docMk/>
          <pc:sldMk cId="2021886819" sldId="772"/>
        </pc:sldMkLst>
      </pc:sldChg>
      <pc:sldChg chg="addSp delSp modSp mod modNotesTx">
        <pc:chgData name="Elisabet Mas De Les Valls" userId="4d6a4397-1ab0-4834-9a76-028753704eb4" providerId="ADAL" clId="{D776BEB3-E587-438D-875D-746AD73D232E}" dt="2024-10-06T22:34:00.649" v="4197" actId="20577"/>
        <pc:sldMkLst>
          <pc:docMk/>
          <pc:sldMk cId="2489392667" sldId="775"/>
        </pc:sldMkLst>
        <pc:spChg chg="add mod">
          <ac:chgData name="Elisabet Mas De Les Valls" userId="4d6a4397-1ab0-4834-9a76-028753704eb4" providerId="ADAL" clId="{D776BEB3-E587-438D-875D-746AD73D232E}" dt="2024-10-06T22:31:59.078" v="3883" actId="206"/>
          <ac:spMkLst>
            <pc:docMk/>
            <pc:sldMk cId="2489392667" sldId="775"/>
            <ac:spMk id="7" creationId="{80C6A37F-B4C0-4F16-B17E-63E784D01CBE}"/>
          </ac:spMkLst>
        </pc:spChg>
        <pc:spChg chg="add mod">
          <ac:chgData name="Elisabet Mas De Les Valls" userId="4d6a4397-1ab0-4834-9a76-028753704eb4" providerId="ADAL" clId="{D776BEB3-E587-438D-875D-746AD73D232E}" dt="2024-10-06T22:32:16.766" v="3889" actId="14100"/>
          <ac:spMkLst>
            <pc:docMk/>
            <pc:sldMk cId="2489392667" sldId="775"/>
            <ac:spMk id="10" creationId="{C0CE164C-0DB0-450C-AAAB-33C31259F5BA}"/>
          </ac:spMkLst>
        </pc:spChg>
        <pc:spChg chg="add mod">
          <ac:chgData name="Elisabet Mas De Les Valls" userId="4d6a4397-1ab0-4834-9a76-028753704eb4" providerId="ADAL" clId="{D776BEB3-E587-438D-875D-746AD73D232E}" dt="2024-10-06T22:32:09.406" v="3887" actId="14100"/>
          <ac:spMkLst>
            <pc:docMk/>
            <pc:sldMk cId="2489392667" sldId="775"/>
            <ac:spMk id="11" creationId="{F1316FF6-D4A5-47A5-85BE-1FC219A996B7}"/>
          </ac:spMkLst>
        </pc:spChg>
        <pc:graphicFrameChg chg="mod">
          <ac:chgData name="Elisabet Mas De Les Valls" userId="4d6a4397-1ab0-4834-9a76-028753704eb4" providerId="ADAL" clId="{D776BEB3-E587-438D-875D-746AD73D232E}" dt="2024-10-06T22:31:18.595" v="3874" actId="1076"/>
          <ac:graphicFrameMkLst>
            <pc:docMk/>
            <pc:sldMk cId="2489392667" sldId="775"/>
            <ac:graphicFrameMk id="8" creationId="{1A4A7684-8B95-4D48-AEF9-3EDD27999074}"/>
          </ac:graphicFrameMkLst>
        </pc:graphicFrameChg>
        <pc:picChg chg="del">
          <ac:chgData name="Elisabet Mas De Les Valls" userId="4d6a4397-1ab0-4834-9a76-028753704eb4" providerId="ADAL" clId="{D776BEB3-E587-438D-875D-746AD73D232E}" dt="2024-10-06T22:30:54.577" v="3867" actId="478"/>
          <ac:picMkLst>
            <pc:docMk/>
            <pc:sldMk cId="2489392667" sldId="775"/>
            <ac:picMk id="5" creationId="{AC523B72-6F4C-42AC-AAA3-808F70F0FE93}"/>
          </ac:picMkLst>
        </pc:picChg>
        <pc:picChg chg="add mod">
          <ac:chgData name="Elisabet Mas De Les Valls" userId="4d6a4397-1ab0-4834-9a76-028753704eb4" providerId="ADAL" clId="{D776BEB3-E587-438D-875D-746AD73D232E}" dt="2024-10-06T22:31:11.163" v="3873" actId="1076"/>
          <ac:picMkLst>
            <pc:docMk/>
            <pc:sldMk cId="2489392667" sldId="775"/>
            <ac:picMk id="6" creationId="{FB0B0448-7CAC-47DE-93DB-8FE21C7743E3}"/>
          </ac:picMkLst>
        </pc:picChg>
      </pc:sldChg>
      <pc:sldChg chg="addSp delSp modSp mod modNotesTx">
        <pc:chgData name="Elisabet Mas De Les Valls" userId="4d6a4397-1ab0-4834-9a76-028753704eb4" providerId="ADAL" clId="{D776BEB3-E587-438D-875D-746AD73D232E}" dt="2024-10-06T22:30:39.054" v="3866" actId="20577"/>
        <pc:sldMkLst>
          <pc:docMk/>
          <pc:sldMk cId="3319123299" sldId="776"/>
        </pc:sldMkLst>
        <pc:spChg chg="mod">
          <ac:chgData name="Elisabet Mas De Les Valls" userId="4d6a4397-1ab0-4834-9a76-028753704eb4" providerId="ADAL" clId="{D776BEB3-E587-438D-875D-746AD73D232E}" dt="2024-10-06T22:29:07.255" v="3643" actId="14100"/>
          <ac:spMkLst>
            <pc:docMk/>
            <pc:sldMk cId="3319123299" sldId="776"/>
            <ac:spMk id="3" creationId="{DCD5B835-BBD2-4299-AE2B-75E4C620C50A}"/>
          </ac:spMkLst>
        </pc:spChg>
        <pc:spChg chg="mod">
          <ac:chgData name="Elisabet Mas De Les Valls" userId="4d6a4397-1ab0-4834-9a76-028753704eb4" providerId="ADAL" clId="{D776BEB3-E587-438D-875D-746AD73D232E}" dt="2024-10-06T22:29:25.059" v="3647" actId="206"/>
          <ac:spMkLst>
            <pc:docMk/>
            <pc:sldMk cId="3319123299" sldId="776"/>
            <ac:spMk id="9" creationId="{22E77720-70EC-4B9A-A547-186A3CE51102}"/>
          </ac:spMkLst>
        </pc:spChg>
        <pc:graphicFrameChg chg="mod modGraphic">
          <ac:chgData name="Elisabet Mas De Les Valls" userId="4d6a4397-1ab0-4834-9a76-028753704eb4" providerId="ADAL" clId="{D776BEB3-E587-438D-875D-746AD73D232E}" dt="2024-10-06T22:28:52.229" v="3641" actId="14100"/>
          <ac:graphicFrameMkLst>
            <pc:docMk/>
            <pc:sldMk cId="3319123299" sldId="776"/>
            <ac:graphicFrameMk id="8" creationId="{1A4A7684-8B95-4D48-AEF9-3EDD27999074}"/>
          </ac:graphicFrameMkLst>
        </pc:graphicFrameChg>
        <pc:picChg chg="del">
          <ac:chgData name="Elisabet Mas De Les Valls" userId="4d6a4397-1ab0-4834-9a76-028753704eb4" providerId="ADAL" clId="{D776BEB3-E587-438D-875D-746AD73D232E}" dt="2024-10-06T22:28:07.067" v="3595" actId="478"/>
          <ac:picMkLst>
            <pc:docMk/>
            <pc:sldMk cId="3319123299" sldId="776"/>
            <ac:picMk id="5" creationId="{AC523B72-6F4C-42AC-AAA3-808F70F0FE93}"/>
          </ac:picMkLst>
        </pc:picChg>
        <pc:picChg chg="add mod ord">
          <ac:chgData name="Elisabet Mas De Les Valls" userId="4d6a4397-1ab0-4834-9a76-028753704eb4" providerId="ADAL" clId="{D776BEB3-E587-438D-875D-746AD73D232E}" dt="2024-10-06T22:29:29.931" v="3648" actId="167"/>
          <ac:picMkLst>
            <pc:docMk/>
            <pc:sldMk cId="3319123299" sldId="776"/>
            <ac:picMk id="6" creationId="{42F44367-0C16-47C0-97DE-38FF35378C4B}"/>
          </ac:picMkLst>
        </pc:picChg>
      </pc:sldChg>
      <pc:sldChg chg="add">
        <pc:chgData name="Elisabet Mas De Les Valls" userId="4d6a4397-1ab0-4834-9a76-028753704eb4" providerId="ADAL" clId="{D776BEB3-E587-438D-875D-746AD73D232E}" dt="2024-10-06T20:55:30.552" v="175"/>
        <pc:sldMkLst>
          <pc:docMk/>
          <pc:sldMk cId="2697789903" sldId="778"/>
        </pc:sldMkLst>
      </pc:sldChg>
      <pc:sldChg chg="add">
        <pc:chgData name="Elisabet Mas De Les Valls" userId="4d6a4397-1ab0-4834-9a76-028753704eb4" providerId="ADAL" clId="{D776BEB3-E587-438D-875D-746AD73D232E}" dt="2024-10-06T20:55:30.552" v="175"/>
        <pc:sldMkLst>
          <pc:docMk/>
          <pc:sldMk cId="3295375328" sldId="779"/>
        </pc:sldMkLst>
      </pc:sldChg>
      <pc:sldChg chg="add">
        <pc:chgData name="Elisabet Mas De Les Valls" userId="4d6a4397-1ab0-4834-9a76-028753704eb4" providerId="ADAL" clId="{D776BEB3-E587-438D-875D-746AD73D232E}" dt="2024-10-06T20:55:30.552" v="175"/>
        <pc:sldMkLst>
          <pc:docMk/>
          <pc:sldMk cId="3650342375" sldId="780"/>
        </pc:sldMkLst>
      </pc:sldChg>
      <pc:sldChg chg="add">
        <pc:chgData name="Elisabet Mas De Les Valls" userId="4d6a4397-1ab0-4834-9a76-028753704eb4" providerId="ADAL" clId="{D776BEB3-E587-438D-875D-746AD73D232E}" dt="2024-10-06T20:55:30.552" v="175"/>
        <pc:sldMkLst>
          <pc:docMk/>
          <pc:sldMk cId="476171853" sldId="781"/>
        </pc:sldMkLst>
      </pc:sldChg>
      <pc:sldChg chg="add">
        <pc:chgData name="Elisabet Mas De Les Valls" userId="4d6a4397-1ab0-4834-9a76-028753704eb4" providerId="ADAL" clId="{D776BEB3-E587-438D-875D-746AD73D232E}" dt="2024-10-06T20:55:30.552" v="175"/>
        <pc:sldMkLst>
          <pc:docMk/>
          <pc:sldMk cId="2388172657" sldId="782"/>
        </pc:sldMkLst>
      </pc:sldChg>
      <pc:sldChg chg="add">
        <pc:chgData name="Elisabet Mas De Les Valls" userId="4d6a4397-1ab0-4834-9a76-028753704eb4" providerId="ADAL" clId="{D776BEB3-E587-438D-875D-746AD73D232E}" dt="2024-10-06T20:56:01.178" v="181"/>
        <pc:sldMkLst>
          <pc:docMk/>
          <pc:sldMk cId="336989471" sldId="783"/>
        </pc:sldMkLst>
      </pc:sldChg>
    </pc:docChg>
  </pc:docChgLst>
  <pc:docChgLst>
    <pc:chgData name="Marta Peña Carrera" userId="S::marta.penya_upc.edu#ext#@unimatehu.onmicrosoft.com::ba1cc332-e9d3-435d-a621-c812e64f80a0" providerId="AD" clId="Web-{225103F5-1305-9280-D512-483FB07C24C4}"/>
    <pc:docChg chg="addSld delSld">
      <pc:chgData name="Marta Peña Carrera" userId="S::marta.penya_upc.edu#ext#@unimatehu.onmicrosoft.com::ba1cc332-e9d3-435d-a621-c812e64f80a0" providerId="AD" clId="Web-{225103F5-1305-9280-D512-483FB07C24C4}" dt="2024-12-23T22:06:37.948" v="5"/>
      <pc:docMkLst>
        <pc:docMk/>
      </pc:docMkLst>
      <pc:sldChg chg="del">
        <pc:chgData name="Marta Peña Carrera" userId="S::marta.penya_upc.edu#ext#@unimatehu.onmicrosoft.com::ba1cc332-e9d3-435d-a621-c812e64f80a0" providerId="AD" clId="Web-{225103F5-1305-9280-D512-483FB07C24C4}" dt="2024-12-23T22:05:27.180" v="0"/>
        <pc:sldMkLst>
          <pc:docMk/>
          <pc:sldMk cId="758096" sldId="784"/>
        </pc:sldMkLst>
      </pc:sldChg>
      <pc:sldChg chg="del">
        <pc:chgData name="Marta Peña Carrera" userId="S::marta.penya_upc.edu#ext#@unimatehu.onmicrosoft.com::ba1cc332-e9d3-435d-a621-c812e64f80a0" providerId="AD" clId="Web-{225103F5-1305-9280-D512-483FB07C24C4}" dt="2024-12-23T22:05:30.243" v="1"/>
        <pc:sldMkLst>
          <pc:docMk/>
          <pc:sldMk cId="150154224" sldId="785"/>
        </pc:sldMkLst>
      </pc:sldChg>
      <pc:sldChg chg="add">
        <pc:chgData name="Marta Peña Carrera" userId="S::marta.penya_upc.edu#ext#@unimatehu.onmicrosoft.com::ba1cc332-e9d3-435d-a621-c812e64f80a0" providerId="AD" clId="Web-{225103F5-1305-9280-D512-483FB07C24C4}" dt="2024-12-23T22:05:53.697" v="2"/>
        <pc:sldMkLst>
          <pc:docMk/>
          <pc:sldMk cId="1127758676" sldId="792"/>
        </pc:sldMkLst>
      </pc:sldChg>
      <pc:sldChg chg="add del">
        <pc:chgData name="Marta Peña Carrera" userId="S::marta.penya_upc.edu#ext#@unimatehu.onmicrosoft.com::ba1cc332-e9d3-435d-a621-c812e64f80a0" providerId="AD" clId="Web-{225103F5-1305-9280-D512-483FB07C24C4}" dt="2024-12-23T22:06:37.948" v="5"/>
        <pc:sldMkLst>
          <pc:docMk/>
          <pc:sldMk cId="1388323430" sldId="793"/>
        </pc:sldMkLst>
      </pc:sldChg>
    </pc:docChg>
  </pc:docChgLst>
  <pc:docChgLst>
    <pc:chgData name="Elisabet Mas De Les Valls" userId="S::elisabet.masdelesvalls_office365.upc.edu#ext#@unimatehu.onmicrosoft.com::96bb7d5a-4fb0-4a61-922a-4451c288088d" providerId="AD" clId="Web-{D7F7DE52-7999-DCBC-ADD5-4FCEF5DFB7EF}"/>
    <pc:docChg chg="modSld">
      <pc:chgData name="Elisabet Mas De Les Valls" userId="S::elisabet.masdelesvalls_office365.upc.edu#ext#@unimatehu.onmicrosoft.com::96bb7d5a-4fb0-4a61-922a-4451c288088d" providerId="AD" clId="Web-{D7F7DE52-7999-DCBC-ADD5-4FCEF5DFB7EF}" dt="2024-11-22T22:23:37.376" v="147" actId="20577"/>
      <pc:docMkLst>
        <pc:docMk/>
      </pc:docMkLst>
      <pc:sldChg chg="modSp">
        <pc:chgData name="Elisabet Mas De Les Valls" userId="S::elisabet.masdelesvalls_office365.upc.edu#ext#@unimatehu.onmicrosoft.com::96bb7d5a-4fb0-4a61-922a-4451c288088d" providerId="AD" clId="Web-{D7F7DE52-7999-DCBC-ADD5-4FCEF5DFB7EF}" dt="2024-11-22T22:18:28.748" v="3" actId="20577"/>
        <pc:sldMkLst>
          <pc:docMk/>
          <pc:sldMk cId="2983826413" sldId="265"/>
        </pc:sldMkLst>
        <pc:spChg chg="mod">
          <ac:chgData name="Elisabet Mas De Les Valls" userId="S::elisabet.masdelesvalls_office365.upc.edu#ext#@unimatehu.onmicrosoft.com::96bb7d5a-4fb0-4a61-922a-4451c288088d" providerId="AD" clId="Web-{D7F7DE52-7999-DCBC-ADD5-4FCEF5DFB7EF}" dt="2024-11-22T22:18:28.748" v="3" actId="20577"/>
          <ac:spMkLst>
            <pc:docMk/>
            <pc:sldMk cId="2983826413" sldId="265"/>
            <ac:spMk id="24" creationId="{57931B8A-492F-8643-43BC-39AF28EA9939}"/>
          </ac:spMkLst>
        </pc:spChg>
      </pc:sldChg>
      <pc:sldChg chg="modSp">
        <pc:chgData name="Elisabet Mas De Les Valls" userId="S::elisabet.masdelesvalls_office365.upc.edu#ext#@unimatehu.onmicrosoft.com::96bb7d5a-4fb0-4a61-922a-4451c288088d" providerId="AD" clId="Web-{D7F7DE52-7999-DCBC-ADD5-4FCEF5DFB7EF}" dt="2024-11-22T22:19:26.893" v="69" actId="1076"/>
        <pc:sldMkLst>
          <pc:docMk/>
          <pc:sldMk cId="2799306963" sldId="704"/>
        </pc:sldMkLst>
        <pc:spChg chg="mod">
          <ac:chgData name="Elisabet Mas De Les Valls" userId="S::elisabet.masdelesvalls_office365.upc.edu#ext#@unimatehu.onmicrosoft.com::96bb7d5a-4fb0-4a61-922a-4451c288088d" providerId="AD" clId="Web-{D7F7DE52-7999-DCBC-ADD5-4FCEF5DFB7EF}" dt="2024-11-22T22:19:26.893" v="69" actId="1076"/>
          <ac:spMkLst>
            <pc:docMk/>
            <pc:sldMk cId="2799306963" sldId="704"/>
            <ac:spMk id="4" creationId="{BCD96489-9832-2120-9F17-8C5D200B9122}"/>
          </ac:spMkLst>
        </pc:spChg>
      </pc:sldChg>
      <pc:sldChg chg="modSp">
        <pc:chgData name="Elisabet Mas De Les Valls" userId="S::elisabet.masdelesvalls_office365.upc.edu#ext#@unimatehu.onmicrosoft.com::96bb7d5a-4fb0-4a61-922a-4451c288088d" providerId="AD" clId="Web-{D7F7DE52-7999-DCBC-ADD5-4FCEF5DFB7EF}" dt="2024-11-22T22:19:36.877" v="81" actId="1076"/>
        <pc:sldMkLst>
          <pc:docMk/>
          <pc:sldMk cId="2602654420" sldId="705"/>
        </pc:sldMkLst>
        <pc:spChg chg="mod">
          <ac:chgData name="Elisabet Mas De Les Valls" userId="S::elisabet.masdelesvalls_office365.upc.edu#ext#@unimatehu.onmicrosoft.com::96bb7d5a-4fb0-4a61-922a-4451c288088d" providerId="AD" clId="Web-{D7F7DE52-7999-DCBC-ADD5-4FCEF5DFB7EF}" dt="2024-11-22T22:19:36.877" v="81" actId="1076"/>
          <ac:spMkLst>
            <pc:docMk/>
            <pc:sldMk cId="2602654420" sldId="705"/>
            <ac:spMk id="4" creationId="{BCD96489-9832-2120-9F17-8C5D200B9122}"/>
          </ac:spMkLst>
        </pc:spChg>
      </pc:sldChg>
      <pc:sldChg chg="modSp">
        <pc:chgData name="Elisabet Mas De Les Valls" userId="S::elisabet.masdelesvalls_office365.upc.edu#ext#@unimatehu.onmicrosoft.com::96bb7d5a-4fb0-4a61-922a-4451c288088d" providerId="AD" clId="Web-{D7F7DE52-7999-DCBC-ADD5-4FCEF5DFB7EF}" dt="2024-11-22T22:19:45.096" v="94" actId="1076"/>
        <pc:sldMkLst>
          <pc:docMk/>
          <pc:sldMk cId="2926218308" sldId="706"/>
        </pc:sldMkLst>
        <pc:spChg chg="mod">
          <ac:chgData name="Elisabet Mas De Les Valls" userId="S::elisabet.masdelesvalls_office365.upc.edu#ext#@unimatehu.onmicrosoft.com::96bb7d5a-4fb0-4a61-922a-4451c288088d" providerId="AD" clId="Web-{D7F7DE52-7999-DCBC-ADD5-4FCEF5DFB7EF}" dt="2024-11-22T22:19:45.096" v="94" actId="1076"/>
          <ac:spMkLst>
            <pc:docMk/>
            <pc:sldMk cId="2926218308" sldId="706"/>
            <ac:spMk id="5" creationId="{950D5EB7-3C10-C4FA-5D42-604E57314150}"/>
          </ac:spMkLst>
        </pc:spChg>
      </pc:sldChg>
      <pc:sldChg chg="modSp">
        <pc:chgData name="Elisabet Mas De Les Valls" userId="S::elisabet.masdelesvalls_office365.upc.edu#ext#@unimatehu.onmicrosoft.com::96bb7d5a-4fb0-4a61-922a-4451c288088d" providerId="AD" clId="Web-{D7F7DE52-7999-DCBC-ADD5-4FCEF5DFB7EF}" dt="2024-11-22T22:22:09.717" v="105" actId="20577"/>
        <pc:sldMkLst>
          <pc:docMk/>
          <pc:sldMk cId="2761877627" sldId="753"/>
        </pc:sldMkLst>
        <pc:spChg chg="mod">
          <ac:chgData name="Elisabet Mas De Les Valls" userId="S::elisabet.masdelesvalls_office365.upc.edu#ext#@unimatehu.onmicrosoft.com::96bb7d5a-4fb0-4a61-922a-4451c288088d" providerId="AD" clId="Web-{D7F7DE52-7999-DCBC-ADD5-4FCEF5DFB7EF}" dt="2024-11-22T22:22:09.717" v="105" actId="20577"/>
          <ac:spMkLst>
            <pc:docMk/>
            <pc:sldMk cId="2761877627" sldId="753"/>
            <ac:spMk id="5" creationId="{08338C97-1F5A-76F9-C058-235BDCCE2660}"/>
          </ac:spMkLst>
        </pc:spChg>
      </pc:sldChg>
      <pc:sldChg chg="modSp">
        <pc:chgData name="Elisabet Mas De Les Valls" userId="S::elisabet.masdelesvalls_office365.upc.edu#ext#@unimatehu.onmicrosoft.com::96bb7d5a-4fb0-4a61-922a-4451c288088d" providerId="AD" clId="Web-{D7F7DE52-7999-DCBC-ADD5-4FCEF5DFB7EF}" dt="2024-11-22T22:23:10.188" v="131" actId="20577"/>
        <pc:sldMkLst>
          <pc:docMk/>
          <pc:sldMk cId="1757424480" sldId="754"/>
        </pc:sldMkLst>
        <pc:spChg chg="mod">
          <ac:chgData name="Elisabet Mas De Les Valls" userId="S::elisabet.masdelesvalls_office365.upc.edu#ext#@unimatehu.onmicrosoft.com::96bb7d5a-4fb0-4a61-922a-4451c288088d" providerId="AD" clId="Web-{D7F7DE52-7999-DCBC-ADD5-4FCEF5DFB7EF}" dt="2024-11-22T22:23:10.188" v="131" actId="20577"/>
          <ac:spMkLst>
            <pc:docMk/>
            <pc:sldMk cId="1757424480" sldId="754"/>
            <ac:spMk id="5" creationId="{08338C97-1F5A-76F9-C058-235BDCCE2660}"/>
          </ac:spMkLst>
        </pc:spChg>
      </pc:sldChg>
      <pc:sldChg chg="modSp">
        <pc:chgData name="Elisabet Mas De Les Valls" userId="S::elisabet.masdelesvalls_office365.upc.edu#ext#@unimatehu.onmicrosoft.com::96bb7d5a-4fb0-4a61-922a-4451c288088d" providerId="AD" clId="Web-{D7F7DE52-7999-DCBC-ADD5-4FCEF5DFB7EF}" dt="2024-11-22T22:22:51.781" v="116" actId="20577"/>
        <pc:sldMkLst>
          <pc:docMk/>
          <pc:sldMk cId="3704908185" sldId="755"/>
        </pc:sldMkLst>
        <pc:spChg chg="mod">
          <ac:chgData name="Elisabet Mas De Les Valls" userId="S::elisabet.masdelesvalls_office365.upc.edu#ext#@unimatehu.onmicrosoft.com::96bb7d5a-4fb0-4a61-922a-4451c288088d" providerId="AD" clId="Web-{D7F7DE52-7999-DCBC-ADD5-4FCEF5DFB7EF}" dt="2024-11-22T22:22:51.781" v="116" actId="20577"/>
          <ac:spMkLst>
            <pc:docMk/>
            <pc:sldMk cId="3704908185" sldId="755"/>
            <ac:spMk id="5" creationId="{08338C97-1F5A-76F9-C058-235BDCCE2660}"/>
          </ac:spMkLst>
        </pc:spChg>
      </pc:sldChg>
      <pc:sldChg chg="modSp">
        <pc:chgData name="Elisabet Mas De Les Valls" userId="S::elisabet.masdelesvalls_office365.upc.edu#ext#@unimatehu.onmicrosoft.com::96bb7d5a-4fb0-4a61-922a-4451c288088d" providerId="AD" clId="Web-{D7F7DE52-7999-DCBC-ADD5-4FCEF5DFB7EF}" dt="2024-11-22T22:23:27.563" v="144" actId="20577"/>
        <pc:sldMkLst>
          <pc:docMk/>
          <pc:sldMk cId="1622676939" sldId="756"/>
        </pc:sldMkLst>
        <pc:spChg chg="mod">
          <ac:chgData name="Elisabet Mas De Les Valls" userId="S::elisabet.masdelesvalls_office365.upc.edu#ext#@unimatehu.onmicrosoft.com::96bb7d5a-4fb0-4a61-922a-4451c288088d" providerId="AD" clId="Web-{D7F7DE52-7999-DCBC-ADD5-4FCEF5DFB7EF}" dt="2024-11-22T22:23:27.563" v="144" actId="20577"/>
          <ac:spMkLst>
            <pc:docMk/>
            <pc:sldMk cId="1622676939" sldId="756"/>
            <ac:spMk id="5" creationId="{08338C97-1F5A-76F9-C058-235BDCCE2660}"/>
          </ac:spMkLst>
        </pc:spChg>
      </pc:sldChg>
      <pc:sldChg chg="modSp">
        <pc:chgData name="Elisabet Mas De Les Valls" userId="S::elisabet.masdelesvalls_office365.upc.edu#ext#@unimatehu.onmicrosoft.com::96bb7d5a-4fb0-4a61-922a-4451c288088d" providerId="AD" clId="Web-{D7F7DE52-7999-DCBC-ADD5-4FCEF5DFB7EF}" dt="2024-11-22T22:23:37.376" v="147" actId="20577"/>
        <pc:sldMkLst>
          <pc:docMk/>
          <pc:sldMk cId="2008537133" sldId="757"/>
        </pc:sldMkLst>
        <pc:spChg chg="mod">
          <ac:chgData name="Elisabet Mas De Les Valls" userId="S::elisabet.masdelesvalls_office365.upc.edu#ext#@unimatehu.onmicrosoft.com::96bb7d5a-4fb0-4a61-922a-4451c288088d" providerId="AD" clId="Web-{D7F7DE52-7999-DCBC-ADD5-4FCEF5DFB7EF}" dt="2024-11-22T22:23:37.376" v="147" actId="20577"/>
          <ac:spMkLst>
            <pc:docMk/>
            <pc:sldMk cId="2008537133" sldId="757"/>
            <ac:spMk id="5" creationId="{08338C97-1F5A-76F9-C058-235BDCCE2660}"/>
          </ac:spMkLst>
        </pc:spChg>
      </pc:sldChg>
      <pc:sldChg chg="modSp">
        <pc:chgData name="Elisabet Mas De Les Valls" userId="S::elisabet.masdelesvalls_office365.upc.edu#ext#@unimatehu.onmicrosoft.com::96bb7d5a-4fb0-4a61-922a-4451c288088d" providerId="AD" clId="Web-{D7F7DE52-7999-DCBC-ADD5-4FCEF5DFB7EF}" dt="2024-11-22T22:19:14.267" v="59"/>
        <pc:sldMkLst>
          <pc:docMk/>
          <pc:sldMk cId="2100357972" sldId="758"/>
        </pc:sldMkLst>
        <pc:graphicFrameChg chg="mod modGraphic">
          <ac:chgData name="Elisabet Mas De Les Valls" userId="S::elisabet.masdelesvalls_office365.upc.edu#ext#@unimatehu.onmicrosoft.com::96bb7d5a-4fb0-4a61-922a-4451c288088d" providerId="AD" clId="Web-{D7F7DE52-7999-DCBC-ADD5-4FCEF5DFB7EF}" dt="2024-11-22T22:19:14.267" v="59"/>
          <ac:graphicFrameMkLst>
            <pc:docMk/>
            <pc:sldMk cId="2100357972" sldId="758"/>
            <ac:graphicFrameMk id="7" creationId="{3293AB78-A17E-4EF7-974B-F1715414678C}"/>
          </ac:graphicFrameMkLst>
        </pc:graphicFrameChg>
      </pc:sldChg>
      <pc:sldChg chg="modSp">
        <pc:chgData name="Elisabet Mas De Les Valls" userId="S::elisabet.masdelesvalls_office365.upc.edu#ext#@unimatehu.onmicrosoft.com::96bb7d5a-4fb0-4a61-922a-4451c288088d" providerId="AD" clId="Web-{D7F7DE52-7999-DCBC-ADD5-4FCEF5DFB7EF}" dt="2024-11-22T22:20:07.363" v="96" actId="20577"/>
        <pc:sldMkLst>
          <pc:docMk/>
          <pc:sldMk cId="971344975" sldId="766"/>
        </pc:sldMkLst>
        <pc:spChg chg="mod">
          <ac:chgData name="Elisabet Mas De Les Valls" userId="S::elisabet.masdelesvalls_office365.upc.edu#ext#@unimatehu.onmicrosoft.com::96bb7d5a-4fb0-4a61-922a-4451c288088d" providerId="AD" clId="Web-{D7F7DE52-7999-DCBC-ADD5-4FCEF5DFB7EF}" dt="2024-11-22T22:20:07.363" v="96" actId="20577"/>
          <ac:spMkLst>
            <pc:docMk/>
            <pc:sldMk cId="971344975" sldId="766"/>
            <ac:spMk id="33" creationId="{377E2A9E-EA16-41FF-9098-60FD1A91FF58}"/>
          </ac:spMkLst>
        </pc:spChg>
      </pc:sldChg>
      <pc:sldChg chg="modSp">
        <pc:chgData name="Elisabet Mas De Les Valls" userId="S::elisabet.masdelesvalls_office365.upc.edu#ext#@unimatehu.onmicrosoft.com::96bb7d5a-4fb0-4a61-922a-4451c288088d" providerId="AD" clId="Web-{D7F7DE52-7999-DCBC-ADD5-4FCEF5DFB7EF}" dt="2024-11-22T22:19:09.111" v="51" actId="20577"/>
        <pc:sldMkLst>
          <pc:docMk/>
          <pc:sldMk cId="3020295243" sldId="774"/>
        </pc:sldMkLst>
        <pc:spChg chg="mod">
          <ac:chgData name="Elisabet Mas De Les Valls" userId="S::elisabet.masdelesvalls_office365.upc.edu#ext#@unimatehu.onmicrosoft.com::96bb7d5a-4fb0-4a61-922a-4451c288088d" providerId="AD" clId="Web-{D7F7DE52-7999-DCBC-ADD5-4FCEF5DFB7EF}" dt="2024-11-22T22:19:09.111" v="51" actId="20577"/>
          <ac:spMkLst>
            <pc:docMk/>
            <pc:sldMk cId="3020295243" sldId="774"/>
            <ac:spMk id="5" creationId="{08338C97-1F5A-76F9-C058-235BDCCE2660}"/>
          </ac:spMkLst>
        </pc:spChg>
      </pc:sldChg>
      <pc:sldChg chg="modSp">
        <pc:chgData name="Elisabet Mas De Les Valls" userId="S::elisabet.masdelesvalls_office365.upc.edu#ext#@unimatehu.onmicrosoft.com::96bb7d5a-4fb0-4a61-922a-4451c288088d" providerId="AD" clId="Web-{D7F7DE52-7999-DCBC-ADD5-4FCEF5DFB7EF}" dt="2024-11-22T22:18:43.780" v="6" actId="20577"/>
        <pc:sldMkLst>
          <pc:docMk/>
          <pc:sldMk cId="3480106814" sldId="777"/>
        </pc:sldMkLst>
        <pc:spChg chg="mod">
          <ac:chgData name="Elisabet Mas De Les Valls" userId="S::elisabet.masdelesvalls_office365.upc.edu#ext#@unimatehu.onmicrosoft.com::96bb7d5a-4fb0-4a61-922a-4451c288088d" providerId="AD" clId="Web-{D7F7DE52-7999-DCBC-ADD5-4FCEF5DFB7EF}" dt="2024-11-22T22:18:43.780" v="6" actId="20577"/>
          <ac:spMkLst>
            <pc:docMk/>
            <pc:sldMk cId="3480106814" sldId="777"/>
            <ac:spMk id="24" creationId="{57931B8A-492F-8643-43BC-39AF28EA9939}"/>
          </ac:spMkLst>
        </pc:spChg>
      </pc:sldChg>
    </pc:docChg>
  </pc:docChgLst>
  <pc:docChgLst>
    <pc:chgData name="Elisabet Mas De Les Valls" userId="S::elisabet.masdelesvalls_office365.upc.edu#ext#@unimatehu.onmicrosoft.com::96bb7d5a-4fb0-4a61-922a-4451c288088d" providerId="AD" clId="Web-{7C7DD5F8-2DFB-0367-213E-23BF690B5AEA}"/>
    <pc:docChg chg="addSld delSld modSld">
      <pc:chgData name="Elisabet Mas De Les Valls" userId="S::elisabet.masdelesvalls_office365.upc.edu#ext#@unimatehu.onmicrosoft.com::96bb7d5a-4fb0-4a61-922a-4451c288088d" providerId="AD" clId="Web-{7C7DD5F8-2DFB-0367-213E-23BF690B5AEA}" dt="2024-11-22T19:42:08.031" v="307"/>
      <pc:docMkLst>
        <pc:docMk/>
      </pc:docMkLst>
      <pc:sldChg chg="modNotes">
        <pc:chgData name="Elisabet Mas De Les Valls" userId="S::elisabet.masdelesvalls_office365.upc.edu#ext#@unimatehu.onmicrosoft.com::96bb7d5a-4fb0-4a61-922a-4451c288088d" providerId="AD" clId="Web-{7C7DD5F8-2DFB-0367-213E-23BF690B5AEA}" dt="2024-11-22T19:42:08.031" v="307"/>
        <pc:sldMkLst>
          <pc:docMk/>
          <pc:sldMk cId="192095717" sldId="321"/>
        </pc:sldMkLst>
      </pc:sldChg>
      <pc:sldChg chg="modNotes">
        <pc:chgData name="Elisabet Mas De Les Valls" userId="S::elisabet.masdelesvalls_office365.upc.edu#ext#@unimatehu.onmicrosoft.com::96bb7d5a-4fb0-4a61-922a-4451c288088d" providerId="AD" clId="Web-{7C7DD5F8-2DFB-0367-213E-23BF690B5AEA}" dt="2024-11-22T18:28:23.788" v="20"/>
        <pc:sldMkLst>
          <pc:docMk/>
          <pc:sldMk cId="2697789903" sldId="778"/>
        </pc:sldMkLst>
      </pc:sldChg>
      <pc:sldChg chg="modNotes">
        <pc:chgData name="Elisabet Mas De Les Valls" userId="S::elisabet.masdelesvalls_office365.upc.edu#ext#@unimatehu.onmicrosoft.com::96bb7d5a-4fb0-4a61-922a-4451c288088d" providerId="AD" clId="Web-{7C7DD5F8-2DFB-0367-213E-23BF690B5AEA}" dt="2024-11-22T18:35:45.178" v="21"/>
        <pc:sldMkLst>
          <pc:docMk/>
          <pc:sldMk cId="3295375328" sldId="779"/>
        </pc:sldMkLst>
      </pc:sldChg>
      <pc:sldChg chg="modNotes">
        <pc:chgData name="Elisabet Mas De Les Valls" userId="S::elisabet.masdelesvalls_office365.upc.edu#ext#@unimatehu.onmicrosoft.com::96bb7d5a-4fb0-4a61-922a-4451c288088d" providerId="AD" clId="Web-{7C7DD5F8-2DFB-0367-213E-23BF690B5AEA}" dt="2024-11-22T18:40:41.051" v="28"/>
        <pc:sldMkLst>
          <pc:docMk/>
          <pc:sldMk cId="3650342375" sldId="780"/>
        </pc:sldMkLst>
      </pc:sldChg>
      <pc:sldChg chg="addSp delSp modSp add del replId">
        <pc:chgData name="Elisabet Mas De Les Valls" userId="S::elisabet.masdelesvalls_office365.upc.edu#ext#@unimatehu.onmicrosoft.com::96bb7d5a-4fb0-4a61-922a-4451c288088d" providerId="AD" clId="Web-{7C7DD5F8-2DFB-0367-213E-23BF690B5AEA}" dt="2024-11-22T18:19:00.113" v="16"/>
        <pc:sldMkLst>
          <pc:docMk/>
          <pc:sldMk cId="758096" sldId="784"/>
        </pc:sldMkLst>
        <pc:spChg chg="add">
          <ac:chgData name="Elisabet Mas De Les Valls" userId="S::elisabet.masdelesvalls_office365.upc.edu#ext#@unimatehu.onmicrosoft.com::96bb7d5a-4fb0-4a61-922a-4451c288088d" providerId="AD" clId="Web-{7C7DD5F8-2DFB-0367-213E-23BF690B5AEA}" dt="2024-11-22T18:18:37.721" v="12"/>
          <ac:spMkLst>
            <pc:docMk/>
            <pc:sldMk cId="758096" sldId="784"/>
            <ac:spMk id="3" creationId="{BCD96489-9832-2120-9F17-8C5D200B9122}"/>
          </ac:spMkLst>
        </pc:spChg>
        <pc:spChg chg="del">
          <ac:chgData name="Elisabet Mas De Les Valls" userId="S::elisabet.masdelesvalls_office365.upc.edu#ext#@unimatehu.onmicrosoft.com::96bb7d5a-4fb0-4a61-922a-4451c288088d" providerId="AD" clId="Web-{7C7DD5F8-2DFB-0367-213E-23BF690B5AEA}" dt="2024-11-22T18:18:17.174" v="10"/>
          <ac:spMkLst>
            <pc:docMk/>
            <pc:sldMk cId="758096" sldId="784"/>
            <ac:spMk id="4" creationId="{BCD96489-9832-2120-9F17-8C5D200B9122}"/>
          </ac:spMkLst>
        </pc:spChg>
        <pc:spChg chg="add">
          <ac:chgData name="Elisabet Mas De Les Valls" userId="S::elisabet.masdelesvalls_office365.upc.edu#ext#@unimatehu.onmicrosoft.com::96bb7d5a-4fb0-4a61-922a-4451c288088d" providerId="AD" clId="Web-{7C7DD5F8-2DFB-0367-213E-23BF690B5AEA}" dt="2024-11-22T18:18:37.721" v="12"/>
          <ac:spMkLst>
            <pc:docMk/>
            <pc:sldMk cId="758096" sldId="784"/>
            <ac:spMk id="5" creationId="{08338C97-1F5A-76F9-C058-235BDCCE2660}"/>
          </ac:spMkLst>
        </pc:spChg>
        <pc:spChg chg="add">
          <ac:chgData name="Elisabet Mas De Les Valls" userId="S::elisabet.masdelesvalls_office365.upc.edu#ext#@unimatehu.onmicrosoft.com::96bb7d5a-4fb0-4a61-922a-4451c288088d" providerId="AD" clId="Web-{7C7DD5F8-2DFB-0367-213E-23BF690B5AEA}" dt="2024-11-22T18:18:37.721" v="12"/>
          <ac:spMkLst>
            <pc:docMk/>
            <pc:sldMk cId="758096" sldId="784"/>
            <ac:spMk id="6" creationId="{C7C8A01B-186D-2491-BFAA-2ED81D6C24A1}"/>
          </ac:spMkLst>
        </pc:spChg>
        <pc:graphicFrameChg chg="del mod modGraphic">
          <ac:chgData name="Elisabet Mas De Les Valls" userId="S::elisabet.masdelesvalls_office365.upc.edu#ext#@unimatehu.onmicrosoft.com::96bb7d5a-4fb0-4a61-922a-4451c288088d" providerId="AD" clId="Web-{7C7DD5F8-2DFB-0367-213E-23BF690B5AEA}" dt="2024-11-22T18:18:15.408" v="9"/>
          <ac:graphicFrameMkLst>
            <pc:docMk/>
            <pc:sldMk cId="758096" sldId="784"/>
            <ac:graphicFrameMk id="7" creationId="{3293AB78-A17E-4EF7-974B-F1715414678C}"/>
          </ac:graphicFrameMkLst>
        </pc:graphicFrameChg>
        <pc:picChg chg="del">
          <ac:chgData name="Elisabet Mas De Les Valls" userId="S::elisabet.masdelesvalls_office365.upc.edu#ext#@unimatehu.onmicrosoft.com::96bb7d5a-4fb0-4a61-922a-4451c288088d" providerId="AD" clId="Web-{7C7DD5F8-2DFB-0367-213E-23BF690B5AEA}" dt="2024-11-22T18:18:13.439" v="6"/>
          <ac:picMkLst>
            <pc:docMk/>
            <pc:sldMk cId="758096" sldId="784"/>
            <ac:picMk id="2" creationId="{BAB11FAD-81FA-4F9F-8DCB-46053903483E}"/>
          </ac:picMkLst>
        </pc:picChg>
      </pc:sldChg>
      <pc:sldChg chg="addSp add del replId">
        <pc:chgData name="Elisabet Mas De Les Valls" userId="S::elisabet.masdelesvalls_office365.upc.edu#ext#@unimatehu.onmicrosoft.com::96bb7d5a-4fb0-4a61-922a-4451c288088d" providerId="AD" clId="Web-{7C7DD5F8-2DFB-0367-213E-23BF690B5AEA}" dt="2024-11-22T18:19:00.206" v="17"/>
        <pc:sldMkLst>
          <pc:docMk/>
          <pc:sldMk cId="150154224" sldId="785"/>
        </pc:sldMkLst>
        <pc:spChg chg="add">
          <ac:chgData name="Elisabet Mas De Les Valls" userId="S::elisabet.masdelesvalls_office365.upc.edu#ext#@unimatehu.onmicrosoft.com::96bb7d5a-4fb0-4a61-922a-4451c288088d" providerId="AD" clId="Web-{7C7DD5F8-2DFB-0367-213E-23BF690B5AEA}" dt="2024-11-22T18:18:49.112" v="13"/>
          <ac:spMkLst>
            <pc:docMk/>
            <pc:sldMk cId="150154224" sldId="785"/>
            <ac:spMk id="2" creationId="{BCD96489-9832-2120-9F17-8C5D200B9122}"/>
          </ac:spMkLst>
        </pc:spChg>
        <pc:spChg chg="add">
          <ac:chgData name="Elisabet Mas De Les Valls" userId="S::elisabet.masdelesvalls_office365.upc.edu#ext#@unimatehu.onmicrosoft.com::96bb7d5a-4fb0-4a61-922a-4451c288088d" providerId="AD" clId="Web-{7C7DD5F8-2DFB-0367-213E-23BF690B5AEA}" dt="2024-11-22T18:18:49.112" v="13"/>
          <ac:spMkLst>
            <pc:docMk/>
            <pc:sldMk cId="150154224" sldId="785"/>
            <ac:spMk id="3" creationId="{08338C97-1F5A-76F9-C058-235BDCCE2660}"/>
          </ac:spMkLst>
        </pc:spChg>
        <pc:spChg chg="add">
          <ac:chgData name="Elisabet Mas De Les Valls" userId="S::elisabet.masdelesvalls_office365.upc.edu#ext#@unimatehu.onmicrosoft.com::96bb7d5a-4fb0-4a61-922a-4451c288088d" providerId="AD" clId="Web-{7C7DD5F8-2DFB-0367-213E-23BF690B5AEA}" dt="2024-11-22T18:18:49.112" v="13"/>
          <ac:spMkLst>
            <pc:docMk/>
            <pc:sldMk cId="150154224" sldId="785"/>
            <ac:spMk id="4" creationId="{C7C8A01B-186D-2491-BFAA-2ED81D6C24A1}"/>
          </ac:spMkLst>
        </pc:spChg>
      </pc:sldChg>
      <pc:sldChg chg="add del">
        <pc:chgData name="Elisabet Mas De Les Valls" userId="S::elisabet.masdelesvalls_office365.upc.edu#ext#@unimatehu.onmicrosoft.com::96bb7d5a-4fb0-4a61-922a-4451c288088d" providerId="AD" clId="Web-{7C7DD5F8-2DFB-0367-213E-23BF690B5AEA}" dt="2024-11-22T18:18:03.001" v="3"/>
        <pc:sldMkLst>
          <pc:docMk/>
          <pc:sldMk cId="2803563488" sldId="812"/>
        </pc:sldMkLst>
      </pc:sldChg>
      <pc:sldChg chg="add del">
        <pc:chgData name="Elisabet Mas De Les Valls" userId="S::elisabet.masdelesvalls_office365.upc.edu#ext#@unimatehu.onmicrosoft.com::96bb7d5a-4fb0-4a61-922a-4451c288088d" providerId="AD" clId="Web-{7C7DD5F8-2DFB-0367-213E-23BF690B5AEA}" dt="2024-11-22T18:18:02.954" v="2"/>
        <pc:sldMkLst>
          <pc:docMk/>
          <pc:sldMk cId="4237809648" sldId="814"/>
        </pc:sldMkLst>
      </pc:sldChg>
      <pc:sldMasterChg chg="addSldLayout delSldLayout">
        <pc:chgData name="Elisabet Mas De Les Valls" userId="S::elisabet.masdelesvalls_office365.upc.edu#ext#@unimatehu.onmicrosoft.com::96bb7d5a-4fb0-4a61-922a-4451c288088d" providerId="AD" clId="Web-{7C7DD5F8-2DFB-0367-213E-23BF690B5AEA}" dt="2024-11-22T18:18:03.001" v="3"/>
        <pc:sldMasterMkLst>
          <pc:docMk/>
          <pc:sldMasterMk cId="3241270444" sldId="2147483648"/>
        </pc:sldMasterMkLst>
        <pc:sldLayoutChg chg="add del">
          <pc:chgData name="Elisabet Mas De Les Valls" userId="S::elisabet.masdelesvalls_office365.upc.edu#ext#@unimatehu.onmicrosoft.com::96bb7d5a-4fb0-4a61-922a-4451c288088d" providerId="AD" clId="Web-{7C7DD5F8-2DFB-0367-213E-23BF690B5AEA}" dt="2024-11-22T18:18:03.001" v="3"/>
          <pc:sldLayoutMkLst>
            <pc:docMk/>
            <pc:sldMasterMk cId="3241270444" sldId="2147483648"/>
            <pc:sldLayoutMk cId="3232273305" sldId="2147483652"/>
          </pc:sldLayoutMkLst>
        </pc:sldLayoutChg>
      </pc:sldMasterChg>
    </pc:docChg>
  </pc:docChgLst>
  <pc:docChgLst>
    <pc:chgData name="Elisabet Mas De Les Valls" userId="S::elisabet.masdelesvalls_office365.upc.edu#ext#@unimatehu.onmicrosoft.com::96bb7d5a-4fb0-4a61-922a-4451c288088d" providerId="AD" clId="Web-{2E89B679-8A13-361B-1A7B-D906F56E7717}"/>
    <pc:docChg chg="modSld">
      <pc:chgData name="Elisabet Mas De Les Valls" userId="S::elisabet.masdelesvalls_office365.upc.edu#ext#@unimatehu.onmicrosoft.com::96bb7d5a-4fb0-4a61-922a-4451c288088d" providerId="AD" clId="Web-{2E89B679-8A13-361B-1A7B-D906F56E7717}" dt="2024-11-22T20:30:11.240" v="6" actId="1076"/>
      <pc:docMkLst>
        <pc:docMk/>
      </pc:docMkLst>
      <pc:sldChg chg="addSp delSp modSp delAnim">
        <pc:chgData name="Elisabet Mas De Les Valls" userId="S::elisabet.masdelesvalls_office365.upc.edu#ext#@unimatehu.onmicrosoft.com::96bb7d5a-4fb0-4a61-922a-4451c288088d" providerId="AD" clId="Web-{2E89B679-8A13-361B-1A7B-D906F56E7717}" dt="2024-11-22T20:30:11.240" v="6" actId="1076"/>
        <pc:sldMkLst>
          <pc:docMk/>
          <pc:sldMk cId="2907019484" sldId="735"/>
        </pc:sldMkLst>
        <pc:picChg chg="del">
          <ac:chgData name="Elisabet Mas De Les Valls" userId="S::elisabet.masdelesvalls_office365.upc.edu#ext#@unimatehu.onmicrosoft.com::96bb7d5a-4fb0-4a61-922a-4451c288088d" providerId="AD" clId="Web-{2E89B679-8A13-361B-1A7B-D906F56E7717}" dt="2024-11-22T20:29:49.395" v="1"/>
          <ac:picMkLst>
            <pc:docMk/>
            <pc:sldMk cId="2907019484" sldId="735"/>
            <ac:picMk id="7" creationId="{591B9F6A-A293-4F60-90E3-8CC5A81AE955}"/>
          </ac:picMkLst>
        </pc:picChg>
        <pc:picChg chg="add mod">
          <ac:chgData name="Elisabet Mas De Les Valls" userId="S::elisabet.masdelesvalls_office365.upc.edu#ext#@unimatehu.onmicrosoft.com::96bb7d5a-4fb0-4a61-922a-4451c288088d" providerId="AD" clId="Web-{2E89B679-8A13-361B-1A7B-D906F56E7717}" dt="2024-11-22T20:30:11.240" v="6" actId="1076"/>
          <ac:picMkLst>
            <pc:docMk/>
            <pc:sldMk cId="2907019484" sldId="735"/>
            <ac:picMk id="12" creationId="{1718D4FE-8F23-CBE9-9E4C-4A0E1FF1E49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f_m_farmang__custom_8441677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tag00020__custom_8441965_spread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duc_uoe_enrt03__custom_8442061_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DA_D24A621F.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isa\Desktop\Docencia-Genere\ProjectePilot_GenereiDocencia\QuestionariAlumnat\questionari_v4.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77310880694369"/>
          <c:y val="5.4423522348268902E-2"/>
          <c:w val="0.862571741032371"/>
          <c:h val="0.70623563923021737"/>
        </c:manualLayout>
      </c:layout>
      <c:lineChart>
        <c:grouping val="standard"/>
        <c:varyColors val="0"/>
        <c:ser>
          <c:idx val="0"/>
          <c:order val="0"/>
          <c:tx>
            <c:strRef>
              <c:f>Sheet1!$M$28</c:f>
              <c:strCache>
                <c:ptCount val="1"/>
                <c:pt idx="0">
                  <c:v>2010</c:v>
                </c:pt>
              </c:strCache>
            </c:strRef>
          </c:tx>
          <c:spPr>
            <a:ln w="28575" cap="rnd">
              <a:solidFill>
                <a:srgbClr val="00B050"/>
              </a:solidFill>
              <a:round/>
            </a:ln>
            <a:effectLst/>
          </c:spPr>
          <c:marker>
            <c:symbol val="none"/>
          </c:marker>
          <c:cat>
            <c:strRef>
              <c:f>Sheet1!$B$29:$B$45</c:f>
              <c:strCache>
                <c:ptCount val="17"/>
                <c:pt idx="0">
                  <c:v>European Union</c:v>
                </c:pt>
                <c:pt idx="1">
                  <c:v>Belgium</c:v>
                </c:pt>
                <c:pt idx="2">
                  <c:v>Bulgaria</c:v>
                </c:pt>
                <c:pt idx="3">
                  <c:v>Czechia</c:v>
                </c:pt>
                <c:pt idx="4">
                  <c:v>Germany</c:v>
                </c:pt>
                <c:pt idx="5">
                  <c:v>Estonia</c:v>
                </c:pt>
                <c:pt idx="6">
                  <c:v>Greece</c:v>
                </c:pt>
                <c:pt idx="7">
                  <c:v>Spain</c:v>
                </c:pt>
                <c:pt idx="8">
                  <c:v>France</c:v>
                </c:pt>
                <c:pt idx="9">
                  <c:v>Italy</c:v>
                </c:pt>
                <c:pt idx="10">
                  <c:v>Hungary</c:v>
                </c:pt>
                <c:pt idx="11">
                  <c:v>Austria</c:v>
                </c:pt>
                <c:pt idx="12">
                  <c:v>Portugal</c:v>
                </c:pt>
                <c:pt idx="13">
                  <c:v>Slovenia</c:v>
                </c:pt>
                <c:pt idx="14">
                  <c:v>Finland</c:v>
                </c:pt>
                <c:pt idx="15">
                  <c:v>Sweden</c:v>
                </c:pt>
                <c:pt idx="16">
                  <c:v>Switzerland</c:v>
                </c:pt>
              </c:strCache>
            </c:strRef>
          </c:cat>
          <c:val>
            <c:numRef>
              <c:f>Sheet1!$M$29:$M$45</c:f>
              <c:numCache>
                <c:formatCode>0.0%</c:formatCode>
                <c:ptCount val="17"/>
                <c:pt idx="0">
                  <c:v>0.11812400775044256</c:v>
                </c:pt>
                <c:pt idx="1">
                  <c:v>9.7247123377623729E-2</c:v>
                </c:pt>
                <c:pt idx="2">
                  <c:v>0.16299185370357111</c:v>
                </c:pt>
                <c:pt idx="3">
                  <c:v>5.8009468612163363E-2</c:v>
                </c:pt>
                <c:pt idx="4">
                  <c:v>6.0233783876488277E-2</c:v>
                </c:pt>
                <c:pt idx="5">
                  <c:v>0.12713314800608499</c:v>
                </c:pt>
                <c:pt idx="6">
                  <c:v>0.16426343285947881</c:v>
                </c:pt>
                <c:pt idx="7">
                  <c:v>0.12598244352286736</c:v>
                </c:pt>
                <c:pt idx="8">
                  <c:v>0.14022719334481815</c:v>
                </c:pt>
                <c:pt idx="9">
                  <c:v>0.16253965262942038</c:v>
                </c:pt>
                <c:pt idx="10">
                  <c:v>0.12964113378442624</c:v>
                </c:pt>
                <c:pt idx="11">
                  <c:v>0.2891025249940784</c:v>
                </c:pt>
                <c:pt idx="12">
                  <c:v>0.15337758406351956</c:v>
                </c:pt>
                <c:pt idx="13">
                  <c:v>0.17795264557199625</c:v>
                </c:pt>
                <c:pt idx="14">
                  <c:v>8.3352322865160353E-2</c:v>
                </c:pt>
                <c:pt idx="15">
                  <c:v>7.4799262487194415E-2</c:v>
                </c:pt>
                <c:pt idx="16">
                  <c:v>2.7063133714810859E-2</c:v>
                </c:pt>
              </c:numCache>
            </c:numRef>
          </c:val>
          <c:smooth val="0"/>
          <c:extLst>
            <c:ext xmlns:c16="http://schemas.microsoft.com/office/drawing/2014/chart" uri="{C3380CC4-5D6E-409C-BE32-E72D297353CC}">
              <c16:uniqueId val="{00000000-52A5-4542-A5C4-11EFDD0442E7}"/>
            </c:ext>
          </c:extLst>
        </c:ser>
        <c:ser>
          <c:idx val="1"/>
          <c:order val="1"/>
          <c:tx>
            <c:strRef>
              <c:f>Sheet1!$N$28</c:f>
              <c:strCache>
                <c:ptCount val="1"/>
                <c:pt idx="0">
                  <c:v>2016</c:v>
                </c:pt>
              </c:strCache>
            </c:strRef>
          </c:tx>
          <c:spPr>
            <a:ln w="28575" cap="rnd">
              <a:solidFill>
                <a:schemeClr val="accent2"/>
              </a:solidFill>
              <a:round/>
            </a:ln>
            <a:effectLst/>
          </c:spPr>
          <c:marker>
            <c:symbol val="none"/>
          </c:marker>
          <c:val>
            <c:numRef>
              <c:f>Sheet1!$N$29:$N$45</c:f>
              <c:numCache>
                <c:formatCode>0.0%</c:formatCode>
                <c:ptCount val="17"/>
                <c:pt idx="0">
                  <c:v>0.11724680849074554</c:v>
                </c:pt>
                <c:pt idx="1">
                  <c:v>0.10449048316939952</c:v>
                </c:pt>
                <c:pt idx="2">
                  <c:v>0.19294123979091019</c:v>
                </c:pt>
                <c:pt idx="3">
                  <c:v>7.8205613043821801E-2</c:v>
                </c:pt>
                <c:pt idx="4">
                  <c:v>6.7294736064087118E-2</c:v>
                </c:pt>
                <c:pt idx="5">
                  <c:v>0.12559259154646743</c:v>
                </c:pt>
                <c:pt idx="6">
                  <c:v>0.1745339956763037</c:v>
                </c:pt>
                <c:pt idx="7">
                  <c:v>0.13488945339472047</c:v>
                </c:pt>
                <c:pt idx="8">
                  <c:v>0.13096826101363745</c:v>
                </c:pt>
                <c:pt idx="9">
                  <c:v>0.15047655938272947</c:v>
                </c:pt>
                <c:pt idx="10">
                  <c:v>0.16343121817106943</c:v>
                </c:pt>
                <c:pt idx="11">
                  <c:v>0.26520967899309594</c:v>
                </c:pt>
                <c:pt idx="12">
                  <c:v>0.16262968340577097</c:v>
                </c:pt>
                <c:pt idx="13">
                  <c:v>0.14135272825458051</c:v>
                </c:pt>
                <c:pt idx="14">
                  <c:v>0.13365711771976227</c:v>
                </c:pt>
                <c:pt idx="15">
                  <c:v>6.778716658111246E-2</c:v>
                </c:pt>
                <c:pt idx="16">
                  <c:v>4.1078144889458927E-2</c:v>
                </c:pt>
              </c:numCache>
            </c:numRef>
          </c:val>
          <c:smooth val="0"/>
          <c:extLst>
            <c:ext xmlns:c16="http://schemas.microsoft.com/office/drawing/2014/chart" uri="{C3380CC4-5D6E-409C-BE32-E72D297353CC}">
              <c16:uniqueId val="{00000001-52A5-4542-A5C4-11EFDD0442E7}"/>
            </c:ext>
          </c:extLst>
        </c:ser>
        <c:ser>
          <c:idx val="2"/>
          <c:order val="2"/>
          <c:tx>
            <c:strRef>
              <c:f>Sheet1!$O$28</c:f>
              <c:strCache>
                <c:ptCount val="1"/>
                <c:pt idx="0">
                  <c:v>2020</c:v>
                </c:pt>
              </c:strCache>
            </c:strRef>
          </c:tx>
          <c:spPr>
            <a:ln w="28575" cap="rnd">
              <a:solidFill>
                <a:srgbClr val="7030A0"/>
              </a:solidFill>
              <a:round/>
            </a:ln>
            <a:effectLst/>
          </c:spPr>
          <c:marker>
            <c:symbol val="none"/>
          </c:marker>
          <c:val>
            <c:numRef>
              <c:f>Sheet1!$O$29:$O$45</c:f>
              <c:numCache>
                <c:formatCode>0.0%</c:formatCode>
                <c:ptCount val="17"/>
                <c:pt idx="0">
                  <c:v>0.14892620242816834</c:v>
                </c:pt>
                <c:pt idx="1">
                  <c:v>0.1155168372924562</c:v>
                </c:pt>
                <c:pt idx="2">
                  <c:v>0.22008393648677405</c:v>
                </c:pt>
                <c:pt idx="3">
                  <c:v>0.16435732553488</c:v>
                </c:pt>
                <c:pt idx="4">
                  <c:v>6.7846489503302534E-2</c:v>
                </c:pt>
                <c:pt idx="5">
                  <c:v>0.15917828624209976</c:v>
                </c:pt>
                <c:pt idx="6">
                  <c:v>0.20666804272743189</c:v>
                </c:pt>
                <c:pt idx="7">
                  <c:v>0.17936405131244787</c:v>
                </c:pt>
                <c:pt idx="8">
                  <c:v>0.13203952578449779</c:v>
                </c:pt>
                <c:pt idx="9">
                  <c:v>0.17751597545641515</c:v>
                </c:pt>
                <c:pt idx="10">
                  <c:v>0.1677009064622573</c:v>
                </c:pt>
                <c:pt idx="11">
                  <c:v>0.3186086344951653</c:v>
                </c:pt>
                <c:pt idx="12">
                  <c:v>0.18302759579463632</c:v>
                </c:pt>
                <c:pt idx="13">
                  <c:v>0.17042934018374778</c:v>
                </c:pt>
                <c:pt idx="14">
                  <c:v>8.952066366326504E-2</c:v>
                </c:pt>
                <c:pt idx="15">
                  <c:v>8.4876992013329239E-2</c:v>
                </c:pt>
                <c:pt idx="16">
                  <c:v>3.2430135723456668E-2</c:v>
                </c:pt>
              </c:numCache>
            </c:numRef>
          </c:val>
          <c:smooth val="0"/>
          <c:extLst>
            <c:ext xmlns:c16="http://schemas.microsoft.com/office/drawing/2014/chart" uri="{C3380CC4-5D6E-409C-BE32-E72D297353CC}">
              <c16:uniqueId val="{00000002-52A5-4542-A5C4-11EFDD0442E7}"/>
            </c:ext>
          </c:extLst>
        </c:ser>
        <c:dLbls>
          <c:showLegendKey val="0"/>
          <c:showVal val="0"/>
          <c:showCatName val="0"/>
          <c:showSerName val="0"/>
          <c:showPercent val="0"/>
          <c:showBubbleSize val="0"/>
        </c:dLbls>
        <c:smooth val="0"/>
        <c:axId val="1872741823"/>
        <c:axId val="1872737663"/>
      </c:lineChart>
      <c:catAx>
        <c:axId val="187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crossAx val="1872737663"/>
        <c:crosses val="autoZero"/>
        <c:auto val="1"/>
        <c:lblAlgn val="ctr"/>
        <c:lblOffset val="100"/>
        <c:noMultiLvlLbl val="0"/>
      </c:catAx>
      <c:valAx>
        <c:axId val="1872737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872741823"/>
        <c:crosses val="autoZero"/>
        <c:crossBetween val="between"/>
      </c:valAx>
      <c:spPr>
        <a:noFill/>
        <a:ln>
          <a:noFill/>
        </a:ln>
        <a:effectLst/>
      </c:spPr>
    </c:plotArea>
    <c:legend>
      <c:legendPos val="r"/>
      <c:layout>
        <c:manualLayout>
          <c:xMode val="edge"/>
          <c:yMode val="edge"/>
          <c:x val="0.28839909862752311"/>
          <c:y val="7.1136782642654092E-2"/>
          <c:w val="0.12329127175934691"/>
          <c:h val="0.202472920160950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9273840769903"/>
          <c:y val="5.7060367454068242E-2"/>
          <c:w val="0.86285170603674544"/>
          <c:h val="0.7781477102702351"/>
        </c:manualLayout>
      </c:layout>
      <c:barChart>
        <c:barDir val="col"/>
        <c:grouping val="clustered"/>
        <c:varyColors val="0"/>
        <c:ser>
          <c:idx val="0"/>
          <c:order val="0"/>
          <c:tx>
            <c:strRef>
              <c:f>Sheet1!$C$3</c:f>
              <c:strCache>
                <c:ptCount val="1"/>
                <c:pt idx="0">
                  <c:v>2005</c:v>
                </c:pt>
              </c:strCache>
            </c:strRef>
          </c:tx>
          <c:spPr>
            <a:solidFill>
              <a:srgbClr val="00B05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Sheet1!$C$4:$C$9</c:f>
              <c:numCache>
                <c:formatCode>0%</c:formatCode>
                <c:ptCount val="6"/>
                <c:pt idx="0">
                  <c:v>0.34196672983786053</c:v>
                </c:pt>
                <c:pt idx="1">
                  <c:v>0.3374897903621018</c:v>
                </c:pt>
                <c:pt idx="2">
                  <c:v>0.32956831487285332</c:v>
                </c:pt>
                <c:pt idx="3">
                  <c:v>0.32352348846372753</c:v>
                </c:pt>
                <c:pt idx="4">
                  <c:v>0.46583488560081537</c:v>
                </c:pt>
                <c:pt idx="5">
                  <c:v>0.46076022546610784</c:v>
                </c:pt>
              </c:numCache>
            </c:numRef>
          </c:val>
          <c:extLst>
            <c:ext xmlns:c16="http://schemas.microsoft.com/office/drawing/2014/chart" uri="{C3380CC4-5D6E-409C-BE32-E72D297353CC}">
              <c16:uniqueId val="{00000000-3044-4ECC-8DDC-44FBBCBB8E56}"/>
            </c:ext>
          </c:extLst>
        </c:ser>
        <c:ser>
          <c:idx val="1"/>
          <c:order val="1"/>
          <c:tx>
            <c:strRef>
              <c:f>Sheet1!$D$3</c:f>
              <c:strCache>
                <c:ptCount val="1"/>
                <c:pt idx="0">
                  <c:v>2007</c:v>
                </c:pt>
              </c:strCache>
            </c:strRef>
          </c:tx>
          <c:spPr>
            <a:solidFill>
              <a:schemeClr val="accent2"/>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Sheet1!$D$4:$D$9</c:f>
              <c:numCache>
                <c:formatCode>0%</c:formatCode>
                <c:ptCount val="6"/>
                <c:pt idx="0">
                  <c:v>0.34007187780772685</c:v>
                </c:pt>
                <c:pt idx="1">
                  <c:v>0.35868432026688907</c:v>
                </c:pt>
                <c:pt idx="2">
                  <c:v>0.32308757490504308</c:v>
                </c:pt>
                <c:pt idx="3">
                  <c:v>0.31923682696569872</c:v>
                </c:pt>
                <c:pt idx="4">
                  <c:v>0.46903532360803718</c:v>
                </c:pt>
                <c:pt idx="5">
                  <c:v>0.45929507951542947</c:v>
                </c:pt>
              </c:numCache>
            </c:numRef>
          </c:val>
          <c:extLst>
            <c:ext xmlns:c16="http://schemas.microsoft.com/office/drawing/2014/chart" uri="{C3380CC4-5D6E-409C-BE32-E72D297353CC}">
              <c16:uniqueId val="{00000001-3044-4ECC-8DDC-44FBBCBB8E56}"/>
            </c:ext>
          </c:extLst>
        </c:ser>
        <c:ser>
          <c:idx val="2"/>
          <c:order val="2"/>
          <c:tx>
            <c:strRef>
              <c:f>Sheet1!$E$3</c:f>
              <c:strCache>
                <c:ptCount val="1"/>
                <c:pt idx="0">
                  <c:v>2010</c:v>
                </c:pt>
              </c:strCache>
            </c:strRef>
          </c:tx>
          <c:spPr>
            <a:solidFill>
              <a:schemeClr val="accent3"/>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Sheet1!$E$4:$E$9</c:f>
              <c:numCache>
                <c:formatCode>0%</c:formatCode>
                <c:ptCount val="6"/>
                <c:pt idx="0">
                  <c:v>0.33654558932542622</c:v>
                </c:pt>
                <c:pt idx="1">
                  <c:v>0.33436299254124918</c:v>
                </c:pt>
                <c:pt idx="2">
                  <c:v>0.34260132374204094</c:v>
                </c:pt>
                <c:pt idx="3">
                  <c:v>0.3181079083518108</c:v>
                </c:pt>
                <c:pt idx="4">
                  <c:v>0.46174901617839964</c:v>
                </c:pt>
                <c:pt idx="5">
                  <c:v>0.45791165043886994</c:v>
                </c:pt>
              </c:numCache>
            </c:numRef>
          </c:val>
          <c:extLst>
            <c:ext xmlns:c16="http://schemas.microsoft.com/office/drawing/2014/chart" uri="{C3380CC4-5D6E-409C-BE32-E72D297353CC}">
              <c16:uniqueId val="{00000002-3044-4ECC-8DDC-44FBBCBB8E56}"/>
            </c:ext>
          </c:extLst>
        </c:ser>
        <c:ser>
          <c:idx val="3"/>
          <c:order val="3"/>
          <c:tx>
            <c:strRef>
              <c:f>Sheet1!$F$3</c:f>
              <c:strCache>
                <c:ptCount val="1"/>
                <c:pt idx="0">
                  <c:v>2013</c:v>
                </c:pt>
              </c:strCache>
            </c:strRef>
          </c:tx>
          <c:spPr>
            <a:solidFill>
              <a:srgbClr val="7030A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Sheet1!$F$4:$F$9</c:f>
              <c:numCache>
                <c:formatCode>0%</c:formatCode>
                <c:ptCount val="6"/>
                <c:pt idx="0">
                  <c:v>0.33342242416143258</c:v>
                </c:pt>
                <c:pt idx="1">
                  <c:v>0.32521002043442065</c:v>
                </c:pt>
                <c:pt idx="2">
                  <c:v>0.28289831658897507</c:v>
                </c:pt>
                <c:pt idx="3">
                  <c:v>0.29904749305463685</c:v>
                </c:pt>
                <c:pt idx="4">
                  <c:v>0.45735607675906181</c:v>
                </c:pt>
                <c:pt idx="5">
                  <c:v>0.44569605741912977</c:v>
                </c:pt>
              </c:numCache>
            </c:numRef>
          </c:val>
          <c:extLst>
            <c:ext xmlns:c16="http://schemas.microsoft.com/office/drawing/2014/chart" uri="{C3380CC4-5D6E-409C-BE32-E72D297353CC}">
              <c16:uniqueId val="{00000003-3044-4ECC-8DDC-44FBBCBB8E56}"/>
            </c:ext>
          </c:extLst>
        </c:ser>
        <c:dLbls>
          <c:showLegendKey val="0"/>
          <c:showVal val="0"/>
          <c:showCatName val="0"/>
          <c:showSerName val="0"/>
          <c:showPercent val="0"/>
          <c:showBubbleSize val="0"/>
        </c:dLbls>
        <c:gapWidth val="219"/>
        <c:overlap val="-27"/>
        <c:axId val="1779575951"/>
        <c:axId val="1779573039"/>
      </c:barChart>
      <c:catAx>
        <c:axId val="177957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3039"/>
        <c:crosses val="autoZero"/>
        <c:auto val="1"/>
        <c:lblAlgn val="ctr"/>
        <c:lblOffset val="100"/>
        <c:noMultiLvlLbl val="0"/>
      </c:catAx>
      <c:valAx>
        <c:axId val="1779573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5951"/>
        <c:crosses val="autoZero"/>
        <c:crossBetween val="between"/>
      </c:valAx>
      <c:spPr>
        <a:noFill/>
        <a:ln>
          <a:noFill/>
        </a:ln>
        <a:effectLst/>
      </c:spPr>
    </c:plotArea>
    <c:legend>
      <c:legendPos val="b"/>
      <c:layout>
        <c:manualLayout>
          <c:xMode val="edge"/>
          <c:yMode val="edge"/>
          <c:x val="0.22812598203629691"/>
          <c:y val="7.3086050427597554E-2"/>
          <c:w val="0.43757261592300961"/>
          <c:h val="8.653579760863226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36560245650742E-2"/>
          <c:y val="4.1988733073385909E-2"/>
          <c:w val="0.9113473750169524"/>
          <c:h val="0.78269888812067834"/>
        </c:manualLayout>
      </c:layout>
      <c:barChart>
        <c:barDir val="col"/>
        <c:grouping val="clustered"/>
        <c:varyColors val="0"/>
        <c:ser>
          <c:idx val="1"/>
          <c:order val="1"/>
          <c:tx>
            <c:strRef>
              <c:f>Sheet1!$AG$14</c:f>
              <c:strCache>
                <c:ptCount val="1"/>
                <c:pt idx="0">
                  <c:v>Belgium</c:v>
                </c:pt>
              </c:strCache>
            </c:strRef>
          </c:tx>
          <c:spPr>
            <a:solidFill>
              <a:srgbClr val="00B05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Sheet1!$AG$15:$AG$23</c:f>
              <c:numCache>
                <c:formatCode>0%</c:formatCode>
                <c:ptCount val="9"/>
                <c:pt idx="0">
                  <c:v>0.71263524166802583</c:v>
                </c:pt>
                <c:pt idx="1">
                  <c:v>0.51375849789575911</c:v>
                </c:pt>
                <c:pt idx="2">
                  <c:v>0.55172413793103448</c:v>
                </c:pt>
                <c:pt idx="3">
                  <c:v>0.37083333333333335</c:v>
                </c:pt>
                <c:pt idx="4">
                  <c:v>0.12566978193146416</c:v>
                </c:pt>
                <c:pt idx="5">
                  <c:v>0.22866033134303254</c:v>
                </c:pt>
                <c:pt idx="6">
                  <c:v>0.63725358723347192</c:v>
                </c:pt>
                <c:pt idx="7">
                  <c:v>0.52549941245593423</c:v>
                </c:pt>
                <c:pt idx="8">
                  <c:v>0.62238622386223863</c:v>
                </c:pt>
              </c:numCache>
            </c:numRef>
          </c:val>
          <c:extLst>
            <c:ext xmlns:c16="http://schemas.microsoft.com/office/drawing/2014/chart" uri="{C3380CC4-5D6E-409C-BE32-E72D297353CC}">
              <c16:uniqueId val="{00000000-6866-430A-8D82-6F4A1F4A6D30}"/>
            </c:ext>
          </c:extLst>
        </c:ser>
        <c:ser>
          <c:idx val="3"/>
          <c:order val="2"/>
          <c:tx>
            <c:strRef>
              <c:f>Sheet1!$AI$14</c:f>
              <c:strCache>
                <c:ptCount val="1"/>
                <c:pt idx="0">
                  <c:v>Czechia</c:v>
                </c:pt>
              </c:strCache>
            </c:strRef>
          </c:tx>
          <c:spPr>
            <a:solidFill>
              <a:srgbClr val="FFC0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Sheet1!$AI$15:$AI$23</c:f>
              <c:numCache>
                <c:formatCode>0%</c:formatCode>
                <c:ptCount val="9"/>
                <c:pt idx="0">
                  <c:v>0.77811910299732301</c:v>
                </c:pt>
                <c:pt idx="1">
                  <c:v>0.74703174218560697</c:v>
                </c:pt>
                <c:pt idx="2">
                  <c:v>0.61805945036455412</c:v>
                </c:pt>
                <c:pt idx="3">
                  <c:v>0.41785957736877982</c:v>
                </c:pt>
                <c:pt idx="4">
                  <c:v>0.16688775187922431</c:v>
                </c:pt>
                <c:pt idx="5">
                  <c:v>0.27341341974235361</c:v>
                </c:pt>
                <c:pt idx="6">
                  <c:v>0.59246107620868615</c:v>
                </c:pt>
                <c:pt idx="7">
                  <c:v>0.68685276902296266</c:v>
                </c:pt>
                <c:pt idx="8">
                  <c:v>0.52238805970149249</c:v>
                </c:pt>
              </c:numCache>
            </c:numRef>
          </c:val>
          <c:extLst>
            <c:ext xmlns:c16="http://schemas.microsoft.com/office/drawing/2014/chart" uri="{C3380CC4-5D6E-409C-BE32-E72D297353CC}">
              <c16:uniqueId val="{00000001-6866-430A-8D82-6F4A1F4A6D30}"/>
            </c:ext>
          </c:extLst>
        </c:ser>
        <c:ser>
          <c:idx val="7"/>
          <c:order val="3"/>
          <c:tx>
            <c:strRef>
              <c:f>Sheet1!$AM$14</c:f>
              <c:strCache>
                <c:ptCount val="1"/>
                <c:pt idx="0">
                  <c:v>Spain</c:v>
                </c:pt>
              </c:strCache>
            </c:strRef>
          </c:tx>
          <c:spPr>
            <a:solidFill>
              <a:srgbClr val="7030A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Sheet1!$AM$15:$AM$23</c:f>
              <c:numCache>
                <c:formatCode>0%</c:formatCode>
                <c:ptCount val="9"/>
                <c:pt idx="0">
                  <c:v>0.77763824758666433</c:v>
                </c:pt>
                <c:pt idx="1">
                  <c:v>0.63409220835995561</c:v>
                </c:pt>
                <c:pt idx="2">
                  <c:v>0.48975199836031974</c:v>
                </c:pt>
                <c:pt idx="3">
                  <c:v>0.41083781706379707</c:v>
                </c:pt>
                <c:pt idx="4">
                  <c:v>0.1413858182798598</c:v>
                </c:pt>
                <c:pt idx="5">
                  <c:v>0.26748922727335706</c:v>
                </c:pt>
                <c:pt idx="6">
                  <c:v>0.32731191624756234</c:v>
                </c:pt>
                <c:pt idx="7">
                  <c:v>0.32198737304419434</c:v>
                </c:pt>
                <c:pt idx="8">
                  <c:v>0</c:v>
                </c:pt>
              </c:numCache>
            </c:numRef>
          </c:val>
          <c:extLst>
            <c:ext xmlns:c16="http://schemas.microsoft.com/office/drawing/2014/chart" uri="{C3380CC4-5D6E-409C-BE32-E72D297353CC}">
              <c16:uniqueId val="{00000002-6866-430A-8D82-6F4A1F4A6D30}"/>
            </c:ext>
          </c:extLst>
        </c:ser>
        <c:ser>
          <c:idx val="4"/>
          <c:order val="4"/>
          <c:tx>
            <c:strRef>
              <c:f>Sheet1!$AN$14</c:f>
              <c:strCache>
                <c:ptCount val="1"/>
                <c:pt idx="0">
                  <c:v>France</c:v>
                </c:pt>
              </c:strCache>
            </c:strRef>
          </c:tx>
          <c:spPr>
            <a:solidFill>
              <a:srgbClr val="92D050"/>
            </a:solidFill>
            <a:ln>
              <a:noFill/>
            </a:ln>
            <a:effectLst/>
          </c:spPr>
          <c:invertIfNegative val="0"/>
          <c:val>
            <c:numRef>
              <c:f>Sheet1!$AN$15:$AN$23</c:f>
              <c:numCache>
                <c:formatCode>0%</c:formatCode>
                <c:ptCount val="9"/>
                <c:pt idx="0">
                  <c:v>0.87478195863443808</c:v>
                </c:pt>
                <c:pt idx="1">
                  <c:v>0.67700388696291625</c:v>
                </c:pt>
                <c:pt idx="2">
                  <c:v>0.37067448680351905</c:v>
                </c:pt>
                <c:pt idx="3">
                  <c:v>0.75</c:v>
                </c:pt>
                <c:pt idx="4">
                  <c:v>0.15833497991174339</c:v>
                </c:pt>
                <c:pt idx="5">
                  <c:v>0.31794337768002257</c:v>
                </c:pt>
                <c:pt idx="6">
                  <c:v>0.50562640660165037</c:v>
                </c:pt>
                <c:pt idx="7">
                  <c:v>0.51331719128329301</c:v>
                </c:pt>
                <c:pt idx="8">
                  <c:v>0.70265837279113674</c:v>
                </c:pt>
              </c:numCache>
            </c:numRef>
          </c:val>
          <c:extLst>
            <c:ext xmlns:c16="http://schemas.microsoft.com/office/drawing/2014/chart" uri="{C3380CC4-5D6E-409C-BE32-E72D297353CC}">
              <c16:uniqueId val="{00000003-6866-430A-8D82-6F4A1F4A6D30}"/>
            </c:ext>
          </c:extLst>
        </c:ser>
        <c:ser>
          <c:idx val="10"/>
          <c:order val="5"/>
          <c:tx>
            <c:strRef>
              <c:f>Sheet1!$AP$14</c:f>
              <c:strCache>
                <c:ptCount val="1"/>
                <c:pt idx="0">
                  <c:v>Hungary</c:v>
                </c:pt>
              </c:strCache>
            </c:strRef>
          </c:tx>
          <c:spPr>
            <a:solidFill>
              <a:srgbClr val="FF66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Sheet1!$AP$15:$AP$23</c:f>
              <c:numCache>
                <c:formatCode>0%</c:formatCode>
                <c:ptCount val="9"/>
                <c:pt idx="0">
                  <c:v>0.93045454545454542</c:v>
                </c:pt>
                <c:pt idx="1">
                  <c:v>0.66284153005464486</c:v>
                </c:pt>
                <c:pt idx="2">
                  <c:v>0.52631578947368418</c:v>
                </c:pt>
                <c:pt idx="3">
                  <c:v>0.38141809290953543</c:v>
                </c:pt>
                <c:pt idx="4">
                  <c:v>0.14944427756082906</c:v>
                </c:pt>
                <c:pt idx="5">
                  <c:v>0.2365476468819934</c:v>
                </c:pt>
                <c:pt idx="6">
                  <c:v>0.42075211655837763</c:v>
                </c:pt>
                <c:pt idx="7">
                  <c:v>0.4345123258306538</c:v>
                </c:pt>
                <c:pt idx="8">
                  <c:v>0.75</c:v>
                </c:pt>
              </c:numCache>
            </c:numRef>
          </c:val>
          <c:extLst>
            <c:ext xmlns:c16="http://schemas.microsoft.com/office/drawing/2014/chart" uri="{C3380CC4-5D6E-409C-BE32-E72D297353CC}">
              <c16:uniqueId val="{00000004-6866-430A-8D82-6F4A1F4A6D30}"/>
            </c:ext>
          </c:extLst>
        </c:ser>
        <c:ser>
          <c:idx val="13"/>
          <c:order val="6"/>
          <c:tx>
            <c:strRef>
              <c:f>Sheet1!$AS$14</c:f>
              <c:strCache>
                <c:ptCount val="1"/>
                <c:pt idx="0">
                  <c:v>Slovenia</c:v>
                </c:pt>
              </c:strCache>
            </c:strRef>
          </c:tx>
          <c:spPr>
            <a:solidFill>
              <a:srgbClr val="CC99FF"/>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Sheet1!$AS$15:$AS$23</c:f>
              <c:numCache>
                <c:formatCode>0%</c:formatCode>
                <c:ptCount val="9"/>
                <c:pt idx="0">
                  <c:v>0.88195943029779889</c:v>
                </c:pt>
                <c:pt idx="1">
                  <c:v>0.76124885215794302</c:v>
                </c:pt>
                <c:pt idx="2">
                  <c:v>0</c:v>
                </c:pt>
                <c:pt idx="3">
                  <c:v>0</c:v>
                </c:pt>
                <c:pt idx="4">
                  <c:v>0.18865866957470012</c:v>
                </c:pt>
                <c:pt idx="5">
                  <c:v>0.25514223194748359</c:v>
                </c:pt>
                <c:pt idx="6">
                  <c:v>0.54330708661417326</c:v>
                </c:pt>
                <c:pt idx="7">
                  <c:v>0.63754646840148699</c:v>
                </c:pt>
                <c:pt idx="8">
                  <c:v>0</c:v>
                </c:pt>
              </c:numCache>
            </c:numRef>
          </c:val>
          <c:extLst>
            <c:ext xmlns:c16="http://schemas.microsoft.com/office/drawing/2014/chart" uri="{C3380CC4-5D6E-409C-BE32-E72D297353CC}">
              <c16:uniqueId val="{00000005-6866-430A-8D82-6F4A1F4A6D30}"/>
            </c:ext>
          </c:extLst>
        </c:ser>
        <c:dLbls>
          <c:showLegendKey val="0"/>
          <c:showVal val="0"/>
          <c:showCatName val="0"/>
          <c:showSerName val="0"/>
          <c:showPercent val="0"/>
          <c:showBubbleSize val="0"/>
        </c:dLbls>
        <c:gapWidth val="219"/>
        <c:axId val="1706747551"/>
        <c:axId val="1706744223"/>
      </c:barChart>
      <c:lineChart>
        <c:grouping val="standard"/>
        <c:varyColors val="0"/>
        <c:ser>
          <c:idx val="0"/>
          <c:order val="0"/>
          <c:tx>
            <c:strRef>
              <c:f>Sheet1!$AF$14</c:f>
              <c:strCache>
                <c:ptCount val="1"/>
                <c:pt idx="0">
                  <c:v>European Union</c:v>
                </c:pt>
              </c:strCache>
            </c:strRef>
          </c:tx>
          <c:spPr>
            <a:ln w="28575" cap="rnd">
              <a:solidFill>
                <a:schemeClr val="bg1">
                  <a:lumMod val="50000"/>
                </a:schemeClr>
              </a:solidFill>
              <a:round/>
            </a:ln>
            <a:effectLst/>
          </c:spPr>
          <c:marker>
            <c:symbol val="none"/>
          </c:marker>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Sheet1!$AF$15:$AF$23</c:f>
              <c:numCache>
                <c:formatCode>0%</c:formatCode>
                <c:ptCount val="9"/>
                <c:pt idx="0">
                  <c:v>0.78980810374585086</c:v>
                </c:pt>
                <c:pt idx="1">
                  <c:v>0.66355842042681024</c:v>
                </c:pt>
                <c:pt idx="2">
                  <c:v>0.5463872460786835</c:v>
                </c:pt>
                <c:pt idx="3">
                  <c:v>0.4628251851603043</c:v>
                </c:pt>
                <c:pt idx="4">
                  <c:v>0.19183192457737322</c:v>
                </c:pt>
                <c:pt idx="5">
                  <c:v>0.25645043948957019</c:v>
                </c:pt>
                <c:pt idx="6">
                  <c:v>0.45614109198437003</c:v>
                </c:pt>
                <c:pt idx="7">
                  <c:v>0.46855584891765056</c:v>
                </c:pt>
                <c:pt idx="8">
                  <c:v>0.64032811123694477</c:v>
                </c:pt>
              </c:numCache>
            </c:numRef>
          </c:val>
          <c:smooth val="0"/>
          <c:extLst>
            <c:ext xmlns:c16="http://schemas.microsoft.com/office/drawing/2014/chart" uri="{C3380CC4-5D6E-409C-BE32-E72D297353CC}">
              <c16:uniqueId val="{00000006-6866-430A-8D82-6F4A1F4A6D30}"/>
            </c:ext>
          </c:extLst>
        </c:ser>
        <c:dLbls>
          <c:showLegendKey val="0"/>
          <c:showVal val="0"/>
          <c:showCatName val="0"/>
          <c:showSerName val="0"/>
          <c:showPercent val="0"/>
          <c:showBubbleSize val="0"/>
        </c:dLbls>
        <c:marker val="1"/>
        <c:smooth val="0"/>
        <c:axId val="1706747551"/>
        <c:axId val="1706744223"/>
      </c:lineChart>
      <c:catAx>
        <c:axId val="170674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706744223"/>
        <c:crosses val="autoZero"/>
        <c:auto val="1"/>
        <c:lblAlgn val="ctr"/>
        <c:lblOffset val="100"/>
        <c:noMultiLvlLbl val="0"/>
      </c:catAx>
      <c:valAx>
        <c:axId val="1706744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706747551"/>
        <c:crosses val="autoZero"/>
        <c:crossBetween val="between"/>
        <c:majorUnit val="0.2"/>
      </c:valAx>
      <c:spPr>
        <a:noFill/>
        <a:ln>
          <a:noFill/>
        </a:ln>
        <a:effectLst/>
      </c:spPr>
    </c:plotArea>
    <c:legend>
      <c:legendPos val="b"/>
      <c:layout>
        <c:manualLayout>
          <c:xMode val="edge"/>
          <c:yMode val="edge"/>
          <c:x val="7.1090617819008897E-2"/>
          <c:y val="3.6402160895660618E-2"/>
          <c:w val="0.89999991090943254"/>
          <c:h val="6.077129120017572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9334-4F98-B7D8-1AEBE6F45594}"/>
              </c:ext>
            </c:extLst>
          </c:dPt>
          <c:dPt>
            <c:idx val="1"/>
            <c:bubble3D val="0"/>
            <c:spPr>
              <a:solidFill>
                <a:srgbClr val="339933"/>
              </a:solidFill>
              <a:ln w="19050">
                <a:solidFill>
                  <a:schemeClr val="lt1"/>
                </a:solidFill>
              </a:ln>
              <a:effectLst/>
            </c:spPr>
            <c:extLst>
              <c:ext xmlns:c16="http://schemas.microsoft.com/office/drawing/2014/chart" uri="{C3380CC4-5D6E-409C-BE32-E72D297353CC}">
                <c16:uniqueId val="{00000002-9334-4F98-B7D8-1AEBE6F45594}"/>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3-9334-4F98-B7D8-1AEBE6F4559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4-9334-4F98-B7D8-1AEBE6F45594}"/>
              </c:ext>
            </c:extLst>
          </c:dPt>
          <c:cat>
            <c:strRef>
              <c:f>Sheet1!$A$2:$A$5</c:f>
              <c:strCache>
                <c:ptCount val="4"/>
                <c:pt idx="0">
                  <c:v>0 (14%)</c:v>
                </c:pt>
                <c:pt idx="1">
                  <c:v>1 (43%)</c:v>
                </c:pt>
                <c:pt idx="2">
                  <c:v>2 (43%)</c:v>
                </c:pt>
                <c:pt idx="3">
                  <c:v>3 (0%)</c:v>
                </c:pt>
              </c:strCache>
            </c:strRef>
          </c:cat>
          <c:val>
            <c:numRef>
              <c:f>Sheet1!$B$2:$B$5</c:f>
              <c:numCache>
                <c:formatCode>General</c:formatCode>
                <c:ptCount val="4"/>
                <c:pt idx="0">
                  <c:v>1</c:v>
                </c:pt>
                <c:pt idx="1">
                  <c:v>3</c:v>
                </c:pt>
                <c:pt idx="2">
                  <c:v>3</c:v>
                </c:pt>
                <c:pt idx="3">
                  <c:v>0</c:v>
                </c:pt>
              </c:numCache>
            </c:numRef>
          </c:val>
          <c:extLst>
            <c:ext xmlns:c16="http://schemas.microsoft.com/office/drawing/2014/chart" uri="{C3380CC4-5D6E-409C-BE32-E72D297353CC}">
              <c16:uniqueId val="{00000000-9334-4F98-B7D8-1AEBE6F45594}"/>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2163598788792758"/>
          <c:y val="0.21136065166229354"/>
          <c:w val="0.20458263298537249"/>
          <c:h val="0.661832433334054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9492563429571"/>
          <c:y val="5.0925925925925923E-2"/>
          <c:w val="0.85334951881014875"/>
          <c:h val="0.71997411781860587"/>
        </c:manualLayout>
      </c:layout>
      <c:barChart>
        <c:barDir val="col"/>
        <c:grouping val="clustered"/>
        <c:varyColors val="0"/>
        <c:ser>
          <c:idx val="0"/>
          <c:order val="0"/>
          <c:tx>
            <c:strRef>
              <c:f>referents_general!$V$3</c:f>
              <c:strCache>
                <c:ptCount val="1"/>
                <c:pt idx="0">
                  <c:v>women</c:v>
                </c:pt>
              </c:strCache>
            </c:strRef>
          </c:tx>
          <c:spPr>
            <a:solidFill>
              <a:srgbClr val="7030A0"/>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referents_general!$V$4:$V$7</c:f>
              <c:numCache>
                <c:formatCode>0.00%</c:formatCode>
                <c:ptCount val="4"/>
                <c:pt idx="0">
                  <c:v>0.46341463414634149</c:v>
                </c:pt>
                <c:pt idx="1">
                  <c:v>0.26829268292682928</c:v>
                </c:pt>
                <c:pt idx="2">
                  <c:v>4.065040650406504E-2</c:v>
                </c:pt>
                <c:pt idx="3">
                  <c:v>0.22764227642276422</c:v>
                </c:pt>
              </c:numCache>
            </c:numRef>
          </c:val>
          <c:extLst>
            <c:ext xmlns:c16="http://schemas.microsoft.com/office/drawing/2014/chart" uri="{C3380CC4-5D6E-409C-BE32-E72D297353CC}">
              <c16:uniqueId val="{00000000-7273-4E79-943D-B21D2AA46D85}"/>
            </c:ext>
          </c:extLst>
        </c:ser>
        <c:ser>
          <c:idx val="1"/>
          <c:order val="1"/>
          <c:tx>
            <c:strRef>
              <c:f>referents_general!$W$3</c:f>
              <c:strCache>
                <c:ptCount val="1"/>
                <c:pt idx="0">
                  <c:v>men</c:v>
                </c:pt>
              </c:strCache>
            </c:strRef>
          </c:tx>
          <c:spPr>
            <a:solidFill>
              <a:schemeClr val="accent6"/>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referents_general!$W$4:$W$7</c:f>
              <c:numCache>
                <c:formatCode>0.00%</c:formatCode>
                <c:ptCount val="4"/>
                <c:pt idx="0">
                  <c:v>0.42890995260663506</c:v>
                </c:pt>
                <c:pt idx="1">
                  <c:v>0.33649289099526064</c:v>
                </c:pt>
                <c:pt idx="2">
                  <c:v>2.132701421800948E-2</c:v>
                </c:pt>
                <c:pt idx="3">
                  <c:v>0.2132701421800948</c:v>
                </c:pt>
              </c:numCache>
            </c:numRef>
          </c:val>
          <c:extLst>
            <c:ext xmlns:c16="http://schemas.microsoft.com/office/drawing/2014/chart" uri="{C3380CC4-5D6E-409C-BE32-E72D297353CC}">
              <c16:uniqueId val="{00000001-7273-4E79-943D-B21D2AA46D85}"/>
            </c:ext>
          </c:extLst>
        </c:ser>
        <c:dLbls>
          <c:showLegendKey val="0"/>
          <c:showVal val="0"/>
          <c:showCatName val="0"/>
          <c:showSerName val="0"/>
          <c:showPercent val="0"/>
          <c:showBubbleSize val="0"/>
        </c:dLbls>
        <c:gapWidth val="219"/>
        <c:overlap val="-27"/>
        <c:axId val="962073279"/>
        <c:axId val="962065375"/>
      </c:barChart>
      <c:catAx>
        <c:axId val="96207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crossAx val="962065375"/>
        <c:crosses val="autoZero"/>
        <c:auto val="1"/>
        <c:lblAlgn val="ctr"/>
        <c:lblOffset val="100"/>
        <c:noMultiLvlLbl val="0"/>
      </c:catAx>
      <c:valAx>
        <c:axId val="962065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962073279"/>
        <c:crosses val="autoZero"/>
        <c:crossBetween val="between"/>
        <c:majorUnit val="0.1"/>
        <c:minorUnit val="2.0000000000000004E-2"/>
      </c:valAx>
      <c:spPr>
        <a:noFill/>
        <a:ln>
          <a:noFill/>
        </a:ln>
        <a:effectLst/>
      </c:spPr>
    </c:plotArea>
    <c:legend>
      <c:legendPos val="b"/>
      <c:layout>
        <c:manualLayout>
          <c:xMode val="edge"/>
          <c:yMode val="edge"/>
          <c:x val="0.52152252843394575"/>
          <c:y val="0.10243000874890634"/>
          <c:w val="0.33055708661417321"/>
          <c:h val="0.106106372120151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4A4EB-DB01-4679-9D87-8565A171743F}"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F0F9AC2D-408F-428D-A8FB-7A0ED85FA327}">
      <dgm:prSet phldrT="[Text]"/>
      <dgm:spPr>
        <a:ln>
          <a:solidFill>
            <a:srgbClr val="007F2D"/>
          </a:solidFill>
        </a:ln>
      </dgm:spPr>
      <dgm:t>
        <a:bodyPr/>
        <a:lstStyle/>
        <a:p>
          <a:r>
            <a:rPr lang="en-US" noProof="0"/>
            <a:t>Gender dimension in teaching</a:t>
          </a:r>
        </a:p>
      </dgm:t>
    </dgm:pt>
    <dgm:pt modelId="{292F2248-4580-44C6-AD6D-983DFCBC5834}" type="parTrans" cxnId="{5442950A-ACD8-4422-A8C4-441487EB01D7}">
      <dgm:prSet/>
      <dgm:spPr/>
      <dgm:t>
        <a:bodyPr/>
        <a:lstStyle/>
        <a:p>
          <a:endParaRPr lang="en-US"/>
        </a:p>
      </dgm:t>
    </dgm:pt>
    <dgm:pt modelId="{B0148229-EF70-4287-9D4F-B69F78E7BE2E}" type="sibTrans" cxnId="{5442950A-ACD8-4422-A8C4-441487EB01D7}">
      <dgm:prSet/>
      <dgm:spPr/>
      <dgm:t>
        <a:bodyPr/>
        <a:lstStyle/>
        <a:p>
          <a:endParaRPr lang="en-US"/>
        </a:p>
      </dgm:t>
    </dgm:pt>
    <dgm:pt modelId="{FEDF5879-ED5C-4AC8-957B-61CA9FED1B8C}">
      <dgm:prSet phldrT="[Text]"/>
      <dgm:spPr>
        <a:ln>
          <a:solidFill>
            <a:srgbClr val="007F2D"/>
          </a:solidFill>
        </a:ln>
      </dgm:spPr>
      <dgm:t>
        <a:bodyPr/>
        <a:lstStyle/>
        <a:p>
          <a:r>
            <a:rPr lang="en-US" noProof="0"/>
            <a:t>Specific subjects</a:t>
          </a:r>
        </a:p>
      </dgm:t>
    </dgm:pt>
    <dgm:pt modelId="{30929893-40D7-4DDC-B91F-1271CD18B652}" type="parTrans" cxnId="{83259D7B-C583-469C-BA9C-39F98181812A}">
      <dgm:prSet/>
      <dgm:spPr>
        <a:ln>
          <a:solidFill>
            <a:srgbClr val="007F2D"/>
          </a:solidFill>
        </a:ln>
      </dgm:spPr>
      <dgm:t>
        <a:bodyPr/>
        <a:lstStyle/>
        <a:p>
          <a:endParaRPr lang="en-US"/>
        </a:p>
      </dgm:t>
    </dgm:pt>
    <dgm:pt modelId="{7343AF7B-8B7F-4D6E-9A8D-9BD7E38F1314}" type="sibTrans" cxnId="{83259D7B-C583-469C-BA9C-39F98181812A}">
      <dgm:prSet/>
      <dgm:spPr/>
      <dgm:t>
        <a:bodyPr/>
        <a:lstStyle/>
        <a:p>
          <a:endParaRPr lang="en-US"/>
        </a:p>
      </dgm:t>
    </dgm:pt>
    <dgm:pt modelId="{7A027247-2939-44C5-8088-D6A3BF4C664B}">
      <dgm:prSet phldrT="[Text]"/>
      <dgm:spPr>
        <a:ln w="57150">
          <a:solidFill>
            <a:srgbClr val="6A007C"/>
          </a:solidFill>
        </a:ln>
      </dgm:spPr>
      <dgm:t>
        <a:bodyPr/>
        <a:lstStyle/>
        <a:p>
          <a:r>
            <a:rPr lang="en-US" noProof="0"/>
            <a:t>Transversal approach</a:t>
          </a:r>
        </a:p>
      </dgm:t>
    </dgm:pt>
    <dgm:pt modelId="{B11106F2-DECF-4B93-9CC0-0FB6EB16B46B}" type="parTrans" cxnId="{3EEB024B-20D3-47FC-B967-E3D4278D6010}">
      <dgm:prSet/>
      <dgm:spPr>
        <a:ln>
          <a:solidFill>
            <a:srgbClr val="007F2D"/>
          </a:solidFill>
        </a:ln>
      </dgm:spPr>
      <dgm:t>
        <a:bodyPr/>
        <a:lstStyle/>
        <a:p>
          <a:endParaRPr lang="en-US"/>
        </a:p>
      </dgm:t>
    </dgm:pt>
    <dgm:pt modelId="{A7079D87-E82A-4913-A439-8A27EEB8D965}" type="sibTrans" cxnId="{3EEB024B-20D3-47FC-B967-E3D4278D6010}">
      <dgm:prSet/>
      <dgm:spPr/>
      <dgm:t>
        <a:bodyPr/>
        <a:lstStyle/>
        <a:p>
          <a:endParaRPr lang="en-US"/>
        </a:p>
      </dgm:t>
    </dgm:pt>
    <dgm:pt modelId="{75F087F4-25B8-4134-A9FE-A6822918F5FF}" type="pres">
      <dgm:prSet presAssocID="{0EC4A4EB-DB01-4679-9D87-8565A171743F}" presName="hierChild1" presStyleCnt="0">
        <dgm:presLayoutVars>
          <dgm:chPref val="1"/>
          <dgm:dir/>
          <dgm:animOne val="branch"/>
          <dgm:animLvl val="lvl"/>
          <dgm:resizeHandles/>
        </dgm:presLayoutVars>
      </dgm:prSet>
      <dgm:spPr/>
    </dgm:pt>
    <dgm:pt modelId="{3FCAA4EC-F549-4F8A-9CF5-2E6B34367859}" type="pres">
      <dgm:prSet presAssocID="{F0F9AC2D-408F-428D-A8FB-7A0ED85FA327}" presName="hierRoot1" presStyleCnt="0"/>
      <dgm:spPr/>
    </dgm:pt>
    <dgm:pt modelId="{832DD452-04BB-4167-859A-A9ADC1EA1274}" type="pres">
      <dgm:prSet presAssocID="{F0F9AC2D-408F-428D-A8FB-7A0ED85FA327}" presName="composite" presStyleCnt="0"/>
      <dgm:spPr/>
    </dgm:pt>
    <dgm:pt modelId="{50A6137E-9FFE-48D9-A3D2-9B1B2EC927EB}" type="pres">
      <dgm:prSet presAssocID="{F0F9AC2D-408F-428D-A8FB-7A0ED85FA327}" presName="background" presStyleLbl="node0" presStyleIdx="0" presStyleCnt="1"/>
      <dgm:spPr>
        <a:solidFill>
          <a:srgbClr val="007F2D"/>
        </a:solidFill>
      </dgm:spPr>
    </dgm:pt>
    <dgm:pt modelId="{BFD6C047-2869-44E6-8638-81EA480BDCF2}" type="pres">
      <dgm:prSet presAssocID="{F0F9AC2D-408F-428D-A8FB-7A0ED85FA327}" presName="text" presStyleLbl="fgAcc0" presStyleIdx="0" presStyleCnt="1" custScaleX="194430" custScaleY="85859" custLinFactNeighborX="4589" custLinFactNeighborY="-1774">
        <dgm:presLayoutVars>
          <dgm:chPref val="3"/>
        </dgm:presLayoutVars>
      </dgm:prSet>
      <dgm:spPr/>
    </dgm:pt>
    <dgm:pt modelId="{EBD13071-4D0D-4688-81E9-CB857C641DE4}" type="pres">
      <dgm:prSet presAssocID="{F0F9AC2D-408F-428D-A8FB-7A0ED85FA327}" presName="hierChild2" presStyleCnt="0"/>
      <dgm:spPr/>
    </dgm:pt>
    <dgm:pt modelId="{F1C90FE8-53D6-4726-B974-DE671BE346F6}" type="pres">
      <dgm:prSet presAssocID="{30929893-40D7-4DDC-B91F-1271CD18B652}" presName="Name10" presStyleLbl="parChTrans1D2" presStyleIdx="0" presStyleCnt="2"/>
      <dgm:spPr/>
    </dgm:pt>
    <dgm:pt modelId="{8A5F51E0-8513-44FE-B77B-F7A50C815DC4}" type="pres">
      <dgm:prSet presAssocID="{FEDF5879-ED5C-4AC8-957B-61CA9FED1B8C}" presName="hierRoot2" presStyleCnt="0"/>
      <dgm:spPr/>
    </dgm:pt>
    <dgm:pt modelId="{D6F5751E-52A9-4586-987C-527C75935C87}" type="pres">
      <dgm:prSet presAssocID="{FEDF5879-ED5C-4AC8-957B-61CA9FED1B8C}" presName="composite2" presStyleCnt="0"/>
      <dgm:spPr/>
    </dgm:pt>
    <dgm:pt modelId="{9FB8316D-6C63-4E25-AA14-9B272DEEECA8}" type="pres">
      <dgm:prSet presAssocID="{FEDF5879-ED5C-4AC8-957B-61CA9FED1B8C}" presName="background2" presStyleLbl="node2" presStyleIdx="0" presStyleCnt="2"/>
      <dgm:spPr>
        <a:solidFill>
          <a:srgbClr val="007F2D"/>
        </a:solidFill>
      </dgm:spPr>
    </dgm:pt>
    <dgm:pt modelId="{6A507114-85A0-41DE-B217-F843007E47F7}" type="pres">
      <dgm:prSet presAssocID="{FEDF5879-ED5C-4AC8-957B-61CA9FED1B8C}" presName="text2" presStyleLbl="fgAcc2" presStyleIdx="0" presStyleCnt="2" custScaleX="176067" custScaleY="53387" custLinFactNeighborX="-25651" custLinFactNeighborY="-631">
        <dgm:presLayoutVars>
          <dgm:chPref val="3"/>
        </dgm:presLayoutVars>
      </dgm:prSet>
      <dgm:spPr/>
    </dgm:pt>
    <dgm:pt modelId="{51A9F6D4-45C4-4FA8-A100-814E824B75A1}" type="pres">
      <dgm:prSet presAssocID="{FEDF5879-ED5C-4AC8-957B-61CA9FED1B8C}" presName="hierChild3" presStyleCnt="0"/>
      <dgm:spPr/>
    </dgm:pt>
    <dgm:pt modelId="{366C03C9-A4D4-4BF1-AEA3-616126FFE7DB}" type="pres">
      <dgm:prSet presAssocID="{B11106F2-DECF-4B93-9CC0-0FB6EB16B46B}" presName="Name10" presStyleLbl="parChTrans1D2" presStyleIdx="1" presStyleCnt="2"/>
      <dgm:spPr/>
    </dgm:pt>
    <dgm:pt modelId="{E399B2FA-656E-4BCB-83A6-6CA1E691F18A}" type="pres">
      <dgm:prSet presAssocID="{7A027247-2939-44C5-8088-D6A3BF4C664B}" presName="hierRoot2" presStyleCnt="0"/>
      <dgm:spPr/>
    </dgm:pt>
    <dgm:pt modelId="{2C82FDC8-A552-4A98-BA6C-915C068BE225}" type="pres">
      <dgm:prSet presAssocID="{7A027247-2939-44C5-8088-D6A3BF4C664B}" presName="composite2" presStyleCnt="0"/>
      <dgm:spPr/>
    </dgm:pt>
    <dgm:pt modelId="{CE9E62BB-A936-45D0-86F9-18EED7AD0FF8}" type="pres">
      <dgm:prSet presAssocID="{7A027247-2939-44C5-8088-D6A3BF4C664B}" presName="background2" presStyleLbl="node2" presStyleIdx="1" presStyleCnt="2"/>
      <dgm:spPr>
        <a:solidFill>
          <a:srgbClr val="6A007C">
            <a:alpha val="70000"/>
          </a:srgbClr>
        </a:solidFill>
      </dgm:spPr>
    </dgm:pt>
    <dgm:pt modelId="{5AB3F922-CDC8-40DE-B197-F540556D626A}" type="pres">
      <dgm:prSet presAssocID="{7A027247-2939-44C5-8088-D6A3BF4C664B}" presName="text2" presStyleLbl="fgAcc2" presStyleIdx="1" presStyleCnt="2" custScaleX="158218" custScaleY="53387" custLinFactNeighborX="1160" custLinFactNeighborY="-631">
        <dgm:presLayoutVars>
          <dgm:chPref val="3"/>
        </dgm:presLayoutVars>
      </dgm:prSet>
      <dgm:spPr/>
    </dgm:pt>
    <dgm:pt modelId="{A0970BA3-7642-429E-8907-661279C5893A}" type="pres">
      <dgm:prSet presAssocID="{7A027247-2939-44C5-8088-D6A3BF4C664B}" presName="hierChild3" presStyleCnt="0"/>
      <dgm:spPr/>
    </dgm:pt>
  </dgm:ptLst>
  <dgm:cxnLst>
    <dgm:cxn modelId="{5442950A-ACD8-4422-A8C4-441487EB01D7}" srcId="{0EC4A4EB-DB01-4679-9D87-8565A171743F}" destId="{F0F9AC2D-408F-428D-A8FB-7A0ED85FA327}" srcOrd="0" destOrd="0" parTransId="{292F2248-4580-44C6-AD6D-983DFCBC5834}" sibTransId="{B0148229-EF70-4287-9D4F-B69F78E7BE2E}"/>
    <dgm:cxn modelId="{D8551F11-2832-4686-A085-D9512E8D20B8}" type="presOf" srcId="{B11106F2-DECF-4B93-9CC0-0FB6EB16B46B}" destId="{366C03C9-A4D4-4BF1-AEA3-616126FFE7DB}" srcOrd="0" destOrd="0" presId="urn:microsoft.com/office/officeart/2005/8/layout/hierarchy1"/>
    <dgm:cxn modelId="{65ADE915-A233-41F3-940D-B1349D1BD4BE}" type="presOf" srcId="{0EC4A4EB-DB01-4679-9D87-8565A171743F}" destId="{75F087F4-25B8-4134-A9FE-A6822918F5FF}" srcOrd="0" destOrd="0" presId="urn:microsoft.com/office/officeart/2005/8/layout/hierarchy1"/>
    <dgm:cxn modelId="{26B8D42E-6CCA-4F72-8665-4149441782BB}" type="presOf" srcId="{F0F9AC2D-408F-428D-A8FB-7A0ED85FA327}" destId="{BFD6C047-2869-44E6-8638-81EA480BDCF2}" srcOrd="0" destOrd="0" presId="urn:microsoft.com/office/officeart/2005/8/layout/hierarchy1"/>
    <dgm:cxn modelId="{3EEB024B-20D3-47FC-B967-E3D4278D6010}" srcId="{F0F9AC2D-408F-428D-A8FB-7A0ED85FA327}" destId="{7A027247-2939-44C5-8088-D6A3BF4C664B}" srcOrd="1" destOrd="0" parTransId="{B11106F2-DECF-4B93-9CC0-0FB6EB16B46B}" sibTransId="{A7079D87-E82A-4913-A439-8A27EEB8D965}"/>
    <dgm:cxn modelId="{1A25C072-2E88-4070-8824-75939EF4EED6}" type="presOf" srcId="{30929893-40D7-4DDC-B91F-1271CD18B652}" destId="{F1C90FE8-53D6-4726-B974-DE671BE346F6}" srcOrd="0" destOrd="0" presId="urn:microsoft.com/office/officeart/2005/8/layout/hierarchy1"/>
    <dgm:cxn modelId="{83259D7B-C583-469C-BA9C-39F98181812A}" srcId="{F0F9AC2D-408F-428D-A8FB-7A0ED85FA327}" destId="{FEDF5879-ED5C-4AC8-957B-61CA9FED1B8C}" srcOrd="0" destOrd="0" parTransId="{30929893-40D7-4DDC-B91F-1271CD18B652}" sibTransId="{7343AF7B-8B7F-4D6E-9A8D-9BD7E38F1314}"/>
    <dgm:cxn modelId="{561EA3D1-75B0-4344-B7B8-E9B9679CF489}" type="presOf" srcId="{FEDF5879-ED5C-4AC8-957B-61CA9FED1B8C}" destId="{6A507114-85A0-41DE-B217-F843007E47F7}" srcOrd="0" destOrd="0" presId="urn:microsoft.com/office/officeart/2005/8/layout/hierarchy1"/>
    <dgm:cxn modelId="{56A165FE-E8A5-4E4C-8EC9-8C93469130FE}" type="presOf" srcId="{7A027247-2939-44C5-8088-D6A3BF4C664B}" destId="{5AB3F922-CDC8-40DE-B197-F540556D626A}" srcOrd="0" destOrd="0" presId="urn:microsoft.com/office/officeart/2005/8/layout/hierarchy1"/>
    <dgm:cxn modelId="{9AA35B63-2386-4B43-9C0C-0772BFF87DC6}" type="presParOf" srcId="{75F087F4-25B8-4134-A9FE-A6822918F5FF}" destId="{3FCAA4EC-F549-4F8A-9CF5-2E6B34367859}" srcOrd="0" destOrd="0" presId="urn:microsoft.com/office/officeart/2005/8/layout/hierarchy1"/>
    <dgm:cxn modelId="{EE640A35-92F0-4A86-AE71-9595F216D43C}" type="presParOf" srcId="{3FCAA4EC-F549-4F8A-9CF5-2E6B34367859}" destId="{832DD452-04BB-4167-859A-A9ADC1EA1274}" srcOrd="0" destOrd="0" presId="urn:microsoft.com/office/officeart/2005/8/layout/hierarchy1"/>
    <dgm:cxn modelId="{E8FC4EA5-EA35-4609-8729-1D41BA55627C}" type="presParOf" srcId="{832DD452-04BB-4167-859A-A9ADC1EA1274}" destId="{50A6137E-9FFE-48D9-A3D2-9B1B2EC927EB}" srcOrd="0" destOrd="0" presId="urn:microsoft.com/office/officeart/2005/8/layout/hierarchy1"/>
    <dgm:cxn modelId="{C76D2DAA-06ED-45CB-BF62-1A68150B839F}" type="presParOf" srcId="{832DD452-04BB-4167-859A-A9ADC1EA1274}" destId="{BFD6C047-2869-44E6-8638-81EA480BDCF2}" srcOrd="1" destOrd="0" presId="urn:microsoft.com/office/officeart/2005/8/layout/hierarchy1"/>
    <dgm:cxn modelId="{44D2E8C7-A37E-475A-87AF-9A437D280193}" type="presParOf" srcId="{3FCAA4EC-F549-4F8A-9CF5-2E6B34367859}" destId="{EBD13071-4D0D-4688-81E9-CB857C641DE4}" srcOrd="1" destOrd="0" presId="urn:microsoft.com/office/officeart/2005/8/layout/hierarchy1"/>
    <dgm:cxn modelId="{141A3698-03B9-4CA7-85B5-684CCD2550E9}" type="presParOf" srcId="{EBD13071-4D0D-4688-81E9-CB857C641DE4}" destId="{F1C90FE8-53D6-4726-B974-DE671BE346F6}" srcOrd="0" destOrd="0" presId="urn:microsoft.com/office/officeart/2005/8/layout/hierarchy1"/>
    <dgm:cxn modelId="{04638634-085D-48F6-A79C-FA62267B8FA6}" type="presParOf" srcId="{EBD13071-4D0D-4688-81E9-CB857C641DE4}" destId="{8A5F51E0-8513-44FE-B77B-F7A50C815DC4}" srcOrd="1" destOrd="0" presId="urn:microsoft.com/office/officeart/2005/8/layout/hierarchy1"/>
    <dgm:cxn modelId="{E8BDF166-754C-4B2B-8BC4-B45C5E2CBC8E}" type="presParOf" srcId="{8A5F51E0-8513-44FE-B77B-F7A50C815DC4}" destId="{D6F5751E-52A9-4586-987C-527C75935C87}" srcOrd="0" destOrd="0" presId="urn:microsoft.com/office/officeart/2005/8/layout/hierarchy1"/>
    <dgm:cxn modelId="{17664D16-CC84-40E5-872F-17093A88347A}" type="presParOf" srcId="{D6F5751E-52A9-4586-987C-527C75935C87}" destId="{9FB8316D-6C63-4E25-AA14-9B272DEEECA8}" srcOrd="0" destOrd="0" presId="urn:microsoft.com/office/officeart/2005/8/layout/hierarchy1"/>
    <dgm:cxn modelId="{F113FE91-189F-4D49-BD0B-03638D4848AE}" type="presParOf" srcId="{D6F5751E-52A9-4586-987C-527C75935C87}" destId="{6A507114-85A0-41DE-B217-F843007E47F7}" srcOrd="1" destOrd="0" presId="urn:microsoft.com/office/officeart/2005/8/layout/hierarchy1"/>
    <dgm:cxn modelId="{8D198334-CF73-42A1-83F7-20457491632D}" type="presParOf" srcId="{8A5F51E0-8513-44FE-B77B-F7A50C815DC4}" destId="{51A9F6D4-45C4-4FA8-A100-814E824B75A1}" srcOrd="1" destOrd="0" presId="urn:microsoft.com/office/officeart/2005/8/layout/hierarchy1"/>
    <dgm:cxn modelId="{6F02654D-C08F-4791-87DF-2B4D8484E414}" type="presParOf" srcId="{EBD13071-4D0D-4688-81E9-CB857C641DE4}" destId="{366C03C9-A4D4-4BF1-AEA3-616126FFE7DB}" srcOrd="2" destOrd="0" presId="urn:microsoft.com/office/officeart/2005/8/layout/hierarchy1"/>
    <dgm:cxn modelId="{E6734C74-6314-4698-8B52-5146C078C39D}" type="presParOf" srcId="{EBD13071-4D0D-4688-81E9-CB857C641DE4}" destId="{E399B2FA-656E-4BCB-83A6-6CA1E691F18A}" srcOrd="3" destOrd="0" presId="urn:microsoft.com/office/officeart/2005/8/layout/hierarchy1"/>
    <dgm:cxn modelId="{73CC234F-DA53-4B32-8FE8-90DD4311D70A}" type="presParOf" srcId="{E399B2FA-656E-4BCB-83A6-6CA1E691F18A}" destId="{2C82FDC8-A552-4A98-BA6C-915C068BE225}" srcOrd="0" destOrd="0" presId="urn:microsoft.com/office/officeart/2005/8/layout/hierarchy1"/>
    <dgm:cxn modelId="{D82E8AFC-592F-430F-9E9E-C5C5AF06A731}" type="presParOf" srcId="{2C82FDC8-A552-4A98-BA6C-915C068BE225}" destId="{CE9E62BB-A936-45D0-86F9-18EED7AD0FF8}" srcOrd="0" destOrd="0" presId="urn:microsoft.com/office/officeart/2005/8/layout/hierarchy1"/>
    <dgm:cxn modelId="{CFF5A7F3-F987-44D0-BB80-289B1A83A10F}" type="presParOf" srcId="{2C82FDC8-A552-4A98-BA6C-915C068BE225}" destId="{5AB3F922-CDC8-40DE-B197-F540556D626A}" srcOrd="1" destOrd="0" presId="urn:microsoft.com/office/officeart/2005/8/layout/hierarchy1"/>
    <dgm:cxn modelId="{DC8CC2DC-159A-4F85-A306-1DF5C9D8E340}" type="presParOf" srcId="{E399B2FA-656E-4BCB-83A6-6CA1E691F18A}" destId="{A0970BA3-7642-429E-8907-661279C589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E8D073-F28E-DA42-A1E8-5EEA98B642B0}"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s-ES"/>
        </a:p>
      </dgm:t>
    </dgm:pt>
    <dgm:pt modelId="{0D510824-5585-1644-9BED-A88FFCE0769D}">
      <dgm:prSet phldrT="[Texto]"/>
      <dgm:spPr>
        <a:solidFill>
          <a:srgbClr val="6A007C"/>
        </a:solidFill>
      </dgm:spPr>
      <dgm:t>
        <a:bodyPr/>
        <a:lstStyle/>
        <a:p>
          <a:r>
            <a:rPr lang="es-ES" b="1">
              <a:solidFill>
                <a:schemeClr val="bg1"/>
              </a:solidFill>
              <a:latin typeface="Sofia Pro"/>
              <a:cs typeface="Times New Roman" panose="02020603050405020304" pitchFamily="18" charset="0"/>
            </a:rPr>
            <a:t>Basic guide </a:t>
          </a:r>
          <a:r>
            <a:rPr lang="es-ES" b="1" err="1">
              <a:solidFill>
                <a:schemeClr val="bg1"/>
              </a:solidFill>
              <a:latin typeface="Sofia Pro"/>
              <a:cs typeface="Times New Roman" panose="02020603050405020304" pitchFamily="18" charset="0"/>
            </a:rPr>
            <a:t>review</a:t>
          </a:r>
          <a:endParaRPr lang="es-ES"/>
        </a:p>
      </dgm:t>
    </dgm:pt>
    <dgm:pt modelId="{CA70ABC2-C167-2245-9F1C-042A907E06CF}" type="parTrans" cxnId="{F56DEB0B-900E-7B49-8EEA-A43841E16054}">
      <dgm:prSet/>
      <dgm:spPr/>
      <dgm:t>
        <a:bodyPr/>
        <a:lstStyle/>
        <a:p>
          <a:endParaRPr lang="es-ES"/>
        </a:p>
      </dgm:t>
    </dgm:pt>
    <dgm:pt modelId="{809E7423-7E29-3D4D-83F9-0AE12E48EFB1}" type="sibTrans" cxnId="{F56DEB0B-900E-7B49-8EEA-A43841E16054}">
      <dgm:prSet/>
      <dgm:spPr/>
      <dgm:t>
        <a:bodyPr/>
        <a:lstStyle/>
        <a:p>
          <a:endParaRPr lang="es-ES"/>
        </a:p>
      </dgm:t>
    </dgm:pt>
    <dgm:pt modelId="{A794E999-1AB0-CA46-B578-3F9F81659077}">
      <dgm:prSet phldrT="[Texto]"/>
      <dgm:spPr>
        <a:ln>
          <a:solidFill>
            <a:schemeClr val="bg1"/>
          </a:solidFill>
        </a:ln>
      </dgm:spPr>
      <dgm:t>
        <a:bodyPr/>
        <a:lstStyle/>
        <a:p>
          <a:r>
            <a:rPr lang="es-ES">
              <a:latin typeface="Sofia Pro"/>
              <a:cs typeface="Times New Roman" panose="02020603050405020304" pitchFamily="18" charset="0"/>
            </a:rPr>
            <a:t>Inclusive and non-</a:t>
          </a:r>
          <a:r>
            <a:rPr lang="es-ES" err="1">
              <a:latin typeface="Sofia Pro"/>
              <a:cs typeface="Times New Roman" panose="02020603050405020304" pitchFamily="18" charset="0"/>
            </a:rPr>
            <a:t>sexist</a:t>
          </a:r>
          <a:r>
            <a:rPr lang="es-ES">
              <a:latin typeface="Sofia Pro"/>
              <a:cs typeface="Times New Roman" panose="02020603050405020304" pitchFamily="18" charset="0"/>
            </a:rPr>
            <a:t> </a:t>
          </a:r>
          <a:r>
            <a:rPr lang="es-ES" err="1">
              <a:latin typeface="Sofia Pro"/>
              <a:cs typeface="Times New Roman" panose="02020603050405020304" pitchFamily="18" charset="0"/>
            </a:rPr>
            <a:t>language</a:t>
          </a:r>
          <a:r>
            <a:rPr lang="es-ES">
              <a:latin typeface="Sofia Pro"/>
              <a:cs typeface="Times New Roman" panose="02020603050405020304" pitchFamily="18" charset="0"/>
            </a:rPr>
            <a:t>.</a:t>
          </a:r>
        </a:p>
        <a:p>
          <a:r>
            <a:rPr lang="es-ES" err="1">
              <a:latin typeface="Sofia Pro"/>
              <a:cs typeface="Times New Roman" panose="02020603050405020304" pitchFamily="18" charset="0"/>
            </a:rPr>
            <a:t>Gender</a:t>
          </a:r>
          <a:r>
            <a:rPr lang="es-ES">
              <a:latin typeface="Sofia Pro"/>
              <a:cs typeface="Times New Roman" panose="02020603050405020304" pitchFamily="18" charset="0"/>
            </a:rPr>
            <a:t> </a:t>
          </a:r>
          <a:r>
            <a:rPr lang="es-ES" err="1">
              <a:latin typeface="Sofia Pro"/>
              <a:cs typeface="Times New Roman" panose="02020603050405020304" pitchFamily="18" charset="0"/>
            </a:rPr>
            <a:t>competences</a:t>
          </a:r>
          <a:r>
            <a:rPr lang="es-ES">
              <a:latin typeface="Sofia Pro"/>
              <a:cs typeface="Times New Roman" panose="02020603050405020304" pitchFamily="18" charset="0"/>
            </a:rPr>
            <a:t>.</a:t>
          </a:r>
        </a:p>
        <a:p>
          <a:r>
            <a:rPr lang="es-ES" err="1">
              <a:latin typeface="Sofia Pro"/>
              <a:cs typeface="Times New Roman" panose="02020603050405020304" pitchFamily="18" charset="0"/>
            </a:rPr>
            <a:t>Bibliography</a:t>
          </a:r>
          <a:r>
            <a:rPr lang="es-ES">
              <a:latin typeface="Sofia Pro"/>
              <a:cs typeface="Times New Roman" panose="02020603050405020304" pitchFamily="18" charset="0"/>
            </a:rPr>
            <a:t> </a:t>
          </a:r>
          <a:r>
            <a:rPr lang="es-ES" err="1">
              <a:latin typeface="Sofia Pro"/>
              <a:cs typeface="Times New Roman" panose="02020603050405020304" pitchFamily="18" charset="0"/>
            </a:rPr>
            <a:t>with</a:t>
          </a:r>
          <a:r>
            <a:rPr lang="es-ES">
              <a:latin typeface="Sofia Pro"/>
              <a:cs typeface="Times New Roman" panose="02020603050405020304" pitchFamily="18" charset="0"/>
            </a:rPr>
            <a:t> full </a:t>
          </a:r>
          <a:r>
            <a:rPr lang="es-ES" err="1">
              <a:latin typeface="Sofia Pro"/>
              <a:cs typeface="Times New Roman" panose="02020603050405020304" pitchFamily="18" charset="0"/>
            </a:rPr>
            <a:t>names</a:t>
          </a:r>
          <a:r>
            <a:rPr lang="es-ES">
              <a:latin typeface="Sofia Pro"/>
              <a:cs typeface="Times New Roman" panose="02020603050405020304" pitchFamily="18" charset="0"/>
            </a:rPr>
            <a:t>.</a:t>
          </a:r>
        </a:p>
        <a:p>
          <a:r>
            <a:rPr lang="es-ES" err="1">
              <a:latin typeface="Sofia Pro"/>
              <a:cs typeface="Times New Roman" panose="02020603050405020304" pitchFamily="18" charset="0"/>
            </a:rPr>
            <a:t>Classroom</a:t>
          </a:r>
          <a:r>
            <a:rPr lang="es-ES">
              <a:latin typeface="Sofia Pro"/>
              <a:cs typeface="Times New Roman" panose="02020603050405020304" pitchFamily="18" charset="0"/>
            </a:rPr>
            <a:t> management (</a:t>
          </a:r>
          <a:r>
            <a:rPr lang="es-ES" err="1">
              <a:latin typeface="Sofia Pro"/>
              <a:cs typeface="Times New Roman" panose="02020603050405020304" pitchFamily="18" charset="0"/>
            </a:rPr>
            <a:t>glimpsing</a:t>
          </a:r>
          <a:r>
            <a:rPr lang="es-ES">
              <a:latin typeface="Sofia Pro"/>
              <a:cs typeface="Times New Roman" panose="02020603050405020304" pitchFamily="18" charset="0"/>
            </a:rPr>
            <a:t> </a:t>
          </a:r>
          <a:r>
            <a:rPr lang="es-ES" err="1">
              <a:latin typeface="Sofia Pro"/>
              <a:cs typeface="Times New Roman" panose="02020603050405020304" pitchFamily="18" charset="0"/>
            </a:rPr>
            <a:t>rotating</a:t>
          </a:r>
          <a:r>
            <a:rPr lang="es-ES">
              <a:latin typeface="Sofia Pro"/>
              <a:cs typeface="Times New Roman" panose="02020603050405020304" pitchFamily="18" charset="0"/>
            </a:rPr>
            <a:t> roles, etc.)</a:t>
          </a:r>
        </a:p>
        <a:p>
          <a:r>
            <a:rPr lang="es-ES">
              <a:latin typeface="Sofia Pro"/>
              <a:cs typeface="Times New Roman" panose="02020603050405020304" pitchFamily="18" charset="0"/>
            </a:rPr>
            <a:t>Assessment </a:t>
          </a:r>
          <a:r>
            <a:rPr lang="es-ES" err="1">
              <a:latin typeface="Sofia Pro"/>
              <a:cs typeface="Times New Roman" panose="02020603050405020304" pitchFamily="18" charset="0"/>
            </a:rPr>
            <a:t>with</a:t>
          </a:r>
          <a:r>
            <a:rPr lang="es-ES">
              <a:latin typeface="Sofia Pro"/>
              <a:cs typeface="Times New Roman" panose="02020603050405020304" pitchFamily="18" charset="0"/>
            </a:rPr>
            <a:t> </a:t>
          </a:r>
          <a:r>
            <a:rPr lang="es-ES" err="1">
              <a:latin typeface="Sofia Pro"/>
              <a:cs typeface="Times New Roman" panose="02020603050405020304" pitchFamily="18" charset="0"/>
            </a:rPr>
            <a:t>gender</a:t>
          </a:r>
          <a:r>
            <a:rPr lang="es-ES">
              <a:latin typeface="Sofia Pro"/>
              <a:cs typeface="Times New Roman" panose="02020603050405020304" pitchFamily="18" charset="0"/>
            </a:rPr>
            <a:t> </a:t>
          </a:r>
          <a:r>
            <a:rPr lang="es-ES" err="1">
              <a:latin typeface="Sofia Pro"/>
              <a:cs typeface="Times New Roman" panose="02020603050405020304" pitchFamily="18" charset="0"/>
            </a:rPr>
            <a:t>equality</a:t>
          </a:r>
          <a:r>
            <a:rPr lang="es-ES">
              <a:latin typeface="Sofia Pro"/>
              <a:cs typeface="Times New Roman" panose="02020603050405020304" pitchFamily="18" charset="0"/>
            </a:rPr>
            <a:t> (diverse </a:t>
          </a:r>
          <a:r>
            <a:rPr lang="es-ES" err="1">
              <a:latin typeface="Sofia Pro"/>
              <a:cs typeface="Times New Roman" panose="02020603050405020304" pitchFamily="18" charset="0"/>
            </a:rPr>
            <a:t>tools</a:t>
          </a:r>
          <a:r>
            <a:rPr lang="es-ES">
              <a:latin typeface="Sofia Pro"/>
              <a:cs typeface="Times New Roman" panose="02020603050405020304" pitchFamily="18" charset="0"/>
            </a:rPr>
            <a:t>, etc.)</a:t>
          </a:r>
          <a:endParaRPr lang="es-ES"/>
        </a:p>
      </dgm:t>
    </dgm:pt>
    <dgm:pt modelId="{E6EDF9E7-AF34-4542-BD3B-ED17BAAB698E}" type="parTrans" cxnId="{07901833-F5A5-6942-AE52-44A951BE99D9}">
      <dgm:prSet/>
      <dgm:spPr/>
      <dgm:t>
        <a:bodyPr/>
        <a:lstStyle/>
        <a:p>
          <a:endParaRPr lang="es-ES"/>
        </a:p>
      </dgm:t>
    </dgm:pt>
    <dgm:pt modelId="{338C4FBA-CAB4-A949-88BA-66CDFD13BD3B}" type="sibTrans" cxnId="{07901833-F5A5-6942-AE52-44A951BE99D9}">
      <dgm:prSet/>
      <dgm:spPr/>
      <dgm:t>
        <a:bodyPr/>
        <a:lstStyle/>
        <a:p>
          <a:endParaRPr lang="es-ES"/>
        </a:p>
      </dgm:t>
    </dgm:pt>
    <dgm:pt modelId="{DF56A4B8-3746-464D-B26E-4EFFBB940ED8}">
      <dgm:prSet phldrT="[Texto]"/>
      <dgm:spPr>
        <a:solidFill>
          <a:srgbClr val="6A007C"/>
        </a:solidFill>
      </dgm:spPr>
      <dgm:t>
        <a:bodyPr/>
        <a:lstStyle/>
        <a:p>
          <a:r>
            <a:rPr lang="es-ES" b="1">
              <a:solidFill>
                <a:schemeClr val="bg1"/>
              </a:solidFill>
              <a:latin typeface="Sofia Pro"/>
              <a:cs typeface="Times New Roman" panose="02020603050405020304" pitchFamily="18" charset="0"/>
            </a:rPr>
            <a:t>Backstage </a:t>
          </a:r>
          <a:r>
            <a:rPr lang="es-ES" b="1" err="1">
              <a:solidFill>
                <a:schemeClr val="bg1"/>
              </a:solidFill>
              <a:latin typeface="Sofia Pro"/>
              <a:cs typeface="Times New Roman" panose="02020603050405020304" pitchFamily="18" charset="0"/>
            </a:rPr>
            <a:t>work</a:t>
          </a:r>
          <a:r>
            <a:rPr lang="es-ES" b="1">
              <a:solidFill>
                <a:schemeClr val="bg1"/>
              </a:solidFill>
              <a:latin typeface="Sofia Pro"/>
              <a:cs typeface="Times New Roman" panose="02020603050405020304" pitchFamily="18" charset="0"/>
            </a:rPr>
            <a:t>: a new </a:t>
          </a:r>
          <a:r>
            <a:rPr lang="es-ES" b="1" err="1">
              <a:solidFill>
                <a:schemeClr val="bg1"/>
              </a:solidFill>
              <a:latin typeface="Sofia Pro"/>
              <a:cs typeface="Times New Roman" panose="02020603050405020304" pitchFamily="18" charset="0"/>
            </a:rPr>
            <a:t>gender</a:t>
          </a:r>
          <a:r>
            <a:rPr lang="es-ES" b="1">
              <a:solidFill>
                <a:schemeClr val="bg1"/>
              </a:solidFill>
              <a:latin typeface="Sofia Pro"/>
              <a:cs typeface="Times New Roman" panose="02020603050405020304" pitchFamily="18" charset="0"/>
            </a:rPr>
            <a:t> </a:t>
          </a:r>
          <a:r>
            <a:rPr lang="es-ES" b="1" err="1">
              <a:solidFill>
                <a:schemeClr val="bg1"/>
              </a:solidFill>
              <a:latin typeface="Sofia Pro"/>
              <a:cs typeface="Times New Roman" panose="02020603050405020304" pitchFamily="18" charset="0"/>
            </a:rPr>
            <a:t>activity</a:t>
          </a:r>
          <a:r>
            <a:rPr lang="es-ES" b="1">
              <a:solidFill>
                <a:schemeClr val="bg1"/>
              </a:solidFill>
              <a:latin typeface="Sofia Pro"/>
              <a:cs typeface="Times New Roman" panose="02020603050405020304" pitchFamily="18" charset="0"/>
            </a:rPr>
            <a:t> </a:t>
          </a:r>
          <a:endParaRPr lang="es-ES"/>
        </a:p>
      </dgm:t>
    </dgm:pt>
    <dgm:pt modelId="{2CC54484-096F-434C-AA21-A56E3E5907BD}" type="parTrans" cxnId="{1354E44F-7F2D-404B-8D23-2071EB47517E}">
      <dgm:prSet/>
      <dgm:spPr/>
      <dgm:t>
        <a:bodyPr/>
        <a:lstStyle/>
        <a:p>
          <a:endParaRPr lang="es-ES"/>
        </a:p>
      </dgm:t>
    </dgm:pt>
    <dgm:pt modelId="{CE6F848C-506D-924B-BADD-F4E02A553E72}" type="sibTrans" cxnId="{1354E44F-7F2D-404B-8D23-2071EB47517E}">
      <dgm:prSet/>
      <dgm:spPr/>
      <dgm:t>
        <a:bodyPr/>
        <a:lstStyle/>
        <a:p>
          <a:endParaRPr lang="es-ES"/>
        </a:p>
      </dgm:t>
    </dgm:pt>
    <dgm:pt modelId="{32710BE9-F1A1-054D-8DC9-649DB03FD8C6}">
      <dgm:prSet phldrT="[Texto]"/>
      <dgm:spPr>
        <a:ln>
          <a:solidFill>
            <a:schemeClr val="bg1"/>
          </a:solidFill>
        </a:ln>
      </dgm:spPr>
      <dgm:t>
        <a:bodyPr/>
        <a:lstStyle/>
        <a:p>
          <a:r>
            <a:rPr lang="en-US" noProof="0">
              <a:latin typeface="Sofia Pro"/>
              <a:cs typeface="Times New Roman" panose="02020603050405020304" pitchFamily="18" charset="0"/>
            </a:rPr>
            <a:t>Focus on minimum one activity to include gender dimension.</a:t>
          </a:r>
        </a:p>
        <a:p>
          <a:r>
            <a:rPr lang="en-US" noProof="0">
              <a:latin typeface="Sofia Pro"/>
              <a:cs typeface="Times New Roman" panose="02020603050405020304" pitchFamily="18" charset="0"/>
            </a:rPr>
            <a:t>Wildcard:</a:t>
          </a:r>
        </a:p>
        <a:p>
          <a:r>
            <a:rPr lang="en-US" u="sng" baseline="0" noProof="0">
              <a:latin typeface="Sofia Pro"/>
              <a:cs typeface="Times New Roman" panose="02020603050405020304" pitchFamily="18" charset="0"/>
            </a:rPr>
            <a:t>Fundamentals:</a:t>
          </a:r>
          <a:r>
            <a:rPr lang="en-US" noProof="0">
              <a:latin typeface="Sofia Pro"/>
              <a:cs typeface="Times New Roman" panose="02020603050405020304" pitchFamily="18" charset="0"/>
            </a:rPr>
            <a:t> female contributions.</a:t>
          </a:r>
        </a:p>
        <a:p>
          <a:r>
            <a:rPr lang="en-US" u="sng" baseline="0" noProof="0">
              <a:latin typeface="Sofia Pro"/>
              <a:cs typeface="Times New Roman" panose="02020603050405020304" pitchFamily="18" charset="0"/>
            </a:rPr>
            <a:t>Technologies:</a:t>
          </a:r>
          <a:r>
            <a:rPr lang="en-US" u="none" baseline="0" noProof="0">
              <a:latin typeface="Sofia Pro"/>
              <a:cs typeface="Times New Roman" panose="02020603050405020304" pitchFamily="18" charset="0"/>
            </a:rPr>
            <a:t> </a:t>
          </a:r>
          <a:r>
            <a:rPr lang="en-US" noProof="0">
              <a:latin typeface="Sofia Pro"/>
              <a:cs typeface="Times New Roman" panose="02020603050405020304" pitchFamily="18" charset="0"/>
            </a:rPr>
            <a:t>teamwork project or challenge.</a:t>
          </a:r>
        </a:p>
        <a:p>
          <a:r>
            <a:rPr lang="en-US" u="sng" baseline="0" noProof="0">
              <a:latin typeface="Sofia Pro"/>
              <a:cs typeface="Times New Roman" panose="02020603050405020304" pitchFamily="18" charset="0"/>
            </a:rPr>
            <a:t>Management:</a:t>
          </a:r>
          <a:r>
            <a:rPr lang="en-US" u="none" baseline="0" noProof="0">
              <a:latin typeface="Sofia Pro"/>
              <a:cs typeface="Times New Roman" panose="02020603050405020304" pitchFamily="18" charset="0"/>
            </a:rPr>
            <a:t> </a:t>
          </a:r>
          <a:r>
            <a:rPr lang="en-US" noProof="0">
              <a:latin typeface="Sofia Pro"/>
              <a:cs typeface="Times New Roman" panose="02020603050405020304" pitchFamily="18" charset="0"/>
            </a:rPr>
            <a:t>case study or role-play.</a:t>
          </a:r>
          <a:endParaRPr lang="es-ES"/>
        </a:p>
      </dgm:t>
    </dgm:pt>
    <dgm:pt modelId="{5B38B380-1A92-B244-AE39-3C2BC13CD79D}" type="parTrans" cxnId="{DFEFC5CB-1B3F-F14A-994C-498259127694}">
      <dgm:prSet/>
      <dgm:spPr/>
      <dgm:t>
        <a:bodyPr/>
        <a:lstStyle/>
        <a:p>
          <a:endParaRPr lang="es-ES"/>
        </a:p>
      </dgm:t>
    </dgm:pt>
    <dgm:pt modelId="{C67D5C71-4FD2-7D4D-B50F-651305DD3C5E}" type="sibTrans" cxnId="{DFEFC5CB-1B3F-F14A-994C-498259127694}">
      <dgm:prSet/>
      <dgm:spPr/>
      <dgm:t>
        <a:bodyPr/>
        <a:lstStyle/>
        <a:p>
          <a:endParaRPr lang="es-ES"/>
        </a:p>
      </dgm:t>
    </dgm:pt>
    <dgm:pt modelId="{3C496D92-3ECC-B441-A9C4-09E6070454BE}">
      <dgm:prSet phldrT="[Texto]"/>
      <dgm:spPr>
        <a:solidFill>
          <a:srgbClr val="6A007C"/>
        </a:solidFill>
      </dgm:spPr>
      <dgm:t>
        <a:bodyPr/>
        <a:lstStyle/>
        <a:p>
          <a:r>
            <a:rPr lang="es-ES" b="1">
              <a:solidFill>
                <a:schemeClr val="bg1"/>
              </a:solidFill>
              <a:latin typeface="Sofia Pro"/>
              <a:cs typeface="Times New Roman" panose="02020603050405020304" pitchFamily="18" charset="0"/>
            </a:rPr>
            <a:t>Extended guide </a:t>
          </a:r>
          <a:r>
            <a:rPr lang="es-ES" b="1" err="1">
              <a:solidFill>
                <a:schemeClr val="bg1"/>
              </a:solidFill>
              <a:latin typeface="Sofia Pro"/>
              <a:cs typeface="Times New Roman" panose="02020603050405020304" pitchFamily="18" charset="0"/>
            </a:rPr>
            <a:t>review</a:t>
          </a:r>
          <a:endParaRPr lang="es-ES"/>
        </a:p>
      </dgm:t>
    </dgm:pt>
    <dgm:pt modelId="{BCEF5AD7-954B-0F46-A0F7-D8A903A149BF}" type="parTrans" cxnId="{E8FE4DCC-7643-4E4B-A34F-C556647A9399}">
      <dgm:prSet/>
      <dgm:spPr/>
      <dgm:t>
        <a:bodyPr/>
        <a:lstStyle/>
        <a:p>
          <a:endParaRPr lang="es-ES"/>
        </a:p>
      </dgm:t>
    </dgm:pt>
    <dgm:pt modelId="{394F5F14-63C9-BE49-BA6D-9094C63F45A6}" type="sibTrans" cxnId="{E8FE4DCC-7643-4E4B-A34F-C556647A9399}">
      <dgm:prSet/>
      <dgm:spPr/>
      <dgm:t>
        <a:bodyPr/>
        <a:lstStyle/>
        <a:p>
          <a:endParaRPr lang="es-ES"/>
        </a:p>
      </dgm:t>
    </dgm:pt>
    <dgm:pt modelId="{5113ABFF-1BD7-6446-A254-BAFC788ADDCC}">
      <dgm:prSet phldrT="[Texto]"/>
      <dgm:spPr>
        <a:ln>
          <a:solidFill>
            <a:schemeClr val="bg1"/>
          </a:solidFill>
        </a:ln>
      </dgm:spPr>
      <dgm:t>
        <a:bodyPr/>
        <a:lstStyle/>
        <a:p>
          <a:r>
            <a:rPr lang="en-US" noProof="0">
              <a:latin typeface="Sofia Pro"/>
              <a:cs typeface="Times New Roman" panose="02020603050405020304" pitchFamily="18" charset="0"/>
            </a:rPr>
            <a:t>Make gender aspects explicit in the subject's general description and the contents.</a:t>
          </a:r>
        </a:p>
        <a:p>
          <a:r>
            <a:rPr lang="en-US" noProof="0">
              <a:latin typeface="Sofia Pro"/>
              <a:cs typeface="Times New Roman" panose="02020603050405020304" pitchFamily="18" charset="0"/>
            </a:rPr>
            <a:t>Include at least one learning output and the corresponding assessment related to the new gender activity.</a:t>
          </a:r>
          <a:endParaRPr lang="es-ES"/>
        </a:p>
      </dgm:t>
    </dgm:pt>
    <dgm:pt modelId="{14D0F450-ADB8-F941-BB59-F1A66D28B122}" type="parTrans" cxnId="{BCAAE49C-DC6F-624A-ADC0-3A75E07BA33D}">
      <dgm:prSet/>
      <dgm:spPr/>
      <dgm:t>
        <a:bodyPr/>
        <a:lstStyle/>
        <a:p>
          <a:endParaRPr lang="es-ES"/>
        </a:p>
      </dgm:t>
    </dgm:pt>
    <dgm:pt modelId="{CED75C95-B46C-9E44-9FFF-4FD6EA5279D7}" type="sibTrans" cxnId="{BCAAE49C-DC6F-624A-ADC0-3A75E07BA33D}">
      <dgm:prSet/>
      <dgm:spPr/>
      <dgm:t>
        <a:bodyPr/>
        <a:lstStyle/>
        <a:p>
          <a:endParaRPr lang="es-ES"/>
        </a:p>
      </dgm:t>
    </dgm:pt>
    <dgm:pt modelId="{C6804D8D-A022-5B42-8101-716714C16FBF}" type="pres">
      <dgm:prSet presAssocID="{0CE8D073-F28E-DA42-A1E8-5EEA98B642B0}" presName="Name0" presStyleCnt="0">
        <dgm:presLayoutVars>
          <dgm:chMax val="5"/>
          <dgm:chPref val="5"/>
          <dgm:dir/>
          <dgm:animLvl val="lvl"/>
        </dgm:presLayoutVars>
      </dgm:prSet>
      <dgm:spPr/>
    </dgm:pt>
    <dgm:pt modelId="{8591B421-80A8-1343-8F0E-B52B356DE465}" type="pres">
      <dgm:prSet presAssocID="{0D510824-5585-1644-9BED-A88FFCE0769D}" presName="parentText1" presStyleLbl="node1" presStyleIdx="0" presStyleCnt="3">
        <dgm:presLayoutVars>
          <dgm:chMax/>
          <dgm:chPref val="3"/>
          <dgm:bulletEnabled val="1"/>
        </dgm:presLayoutVars>
      </dgm:prSet>
      <dgm:spPr/>
    </dgm:pt>
    <dgm:pt modelId="{4F74B62E-8038-2143-8390-695E109778C4}" type="pres">
      <dgm:prSet presAssocID="{0D510824-5585-1644-9BED-A88FFCE0769D}" presName="childText1" presStyleLbl="solidAlignAcc1" presStyleIdx="0" presStyleCnt="3">
        <dgm:presLayoutVars>
          <dgm:chMax val="0"/>
          <dgm:chPref val="0"/>
          <dgm:bulletEnabled val="1"/>
        </dgm:presLayoutVars>
      </dgm:prSet>
      <dgm:spPr/>
    </dgm:pt>
    <dgm:pt modelId="{38D69E06-5635-1949-A8FF-E28DEF944302}" type="pres">
      <dgm:prSet presAssocID="{DF56A4B8-3746-464D-B26E-4EFFBB940ED8}" presName="parentText2" presStyleLbl="node1" presStyleIdx="1" presStyleCnt="3">
        <dgm:presLayoutVars>
          <dgm:chMax/>
          <dgm:chPref val="3"/>
          <dgm:bulletEnabled val="1"/>
        </dgm:presLayoutVars>
      </dgm:prSet>
      <dgm:spPr/>
    </dgm:pt>
    <dgm:pt modelId="{C9922C4F-8A48-A040-A9F9-27FBC01C6D01}" type="pres">
      <dgm:prSet presAssocID="{DF56A4B8-3746-464D-B26E-4EFFBB940ED8}" presName="childText2" presStyleLbl="solidAlignAcc1" presStyleIdx="1" presStyleCnt="3">
        <dgm:presLayoutVars>
          <dgm:chMax val="0"/>
          <dgm:chPref val="0"/>
          <dgm:bulletEnabled val="1"/>
        </dgm:presLayoutVars>
      </dgm:prSet>
      <dgm:spPr/>
    </dgm:pt>
    <dgm:pt modelId="{7AF1A2E1-DE8F-8643-946A-9C2C1E027FD3}" type="pres">
      <dgm:prSet presAssocID="{3C496D92-3ECC-B441-A9C4-09E6070454BE}" presName="parentText3" presStyleLbl="node1" presStyleIdx="2" presStyleCnt="3">
        <dgm:presLayoutVars>
          <dgm:chMax/>
          <dgm:chPref val="3"/>
          <dgm:bulletEnabled val="1"/>
        </dgm:presLayoutVars>
      </dgm:prSet>
      <dgm:spPr/>
    </dgm:pt>
    <dgm:pt modelId="{1AAA7952-318B-2A47-88AF-F30635A01AA9}" type="pres">
      <dgm:prSet presAssocID="{3C496D92-3ECC-B441-A9C4-09E6070454BE}" presName="childText3" presStyleLbl="solidAlignAcc1" presStyleIdx="2" presStyleCnt="3">
        <dgm:presLayoutVars>
          <dgm:chMax val="0"/>
          <dgm:chPref val="0"/>
          <dgm:bulletEnabled val="1"/>
        </dgm:presLayoutVars>
      </dgm:prSet>
      <dgm:spPr/>
    </dgm:pt>
  </dgm:ptLst>
  <dgm:cxnLst>
    <dgm:cxn modelId="{F56DEB0B-900E-7B49-8EEA-A43841E16054}" srcId="{0CE8D073-F28E-DA42-A1E8-5EEA98B642B0}" destId="{0D510824-5585-1644-9BED-A88FFCE0769D}" srcOrd="0" destOrd="0" parTransId="{CA70ABC2-C167-2245-9F1C-042A907E06CF}" sibTransId="{809E7423-7E29-3D4D-83F9-0AE12E48EFB1}"/>
    <dgm:cxn modelId="{07901833-F5A5-6942-AE52-44A951BE99D9}" srcId="{0D510824-5585-1644-9BED-A88FFCE0769D}" destId="{A794E999-1AB0-CA46-B578-3F9F81659077}" srcOrd="0" destOrd="0" parTransId="{E6EDF9E7-AF34-4542-BD3B-ED17BAAB698E}" sibTransId="{338C4FBA-CAB4-A949-88BA-66CDFD13BD3B}"/>
    <dgm:cxn modelId="{6D616A36-F4EA-B94A-87B5-0DD6CDE3ADA9}" type="presOf" srcId="{0D510824-5585-1644-9BED-A88FFCE0769D}" destId="{8591B421-80A8-1343-8F0E-B52B356DE465}" srcOrd="0" destOrd="0" presId="urn:microsoft.com/office/officeart/2009/3/layout/IncreasingArrowsProcess"/>
    <dgm:cxn modelId="{84DF7D37-30B9-4D4C-9A0E-A39C7E8256F8}" type="presOf" srcId="{3C496D92-3ECC-B441-A9C4-09E6070454BE}" destId="{7AF1A2E1-DE8F-8643-946A-9C2C1E027FD3}" srcOrd="0" destOrd="0" presId="urn:microsoft.com/office/officeart/2009/3/layout/IncreasingArrowsProcess"/>
    <dgm:cxn modelId="{08C08B6F-BD2E-9B4E-8967-CE1382BDABE0}" type="presOf" srcId="{32710BE9-F1A1-054D-8DC9-649DB03FD8C6}" destId="{C9922C4F-8A48-A040-A9F9-27FBC01C6D01}" srcOrd="0" destOrd="0" presId="urn:microsoft.com/office/officeart/2009/3/layout/IncreasingArrowsProcess"/>
    <dgm:cxn modelId="{E7CDD44F-C6AC-C849-BA76-0EF6968B2E0F}" type="presOf" srcId="{5113ABFF-1BD7-6446-A254-BAFC788ADDCC}" destId="{1AAA7952-318B-2A47-88AF-F30635A01AA9}" srcOrd="0" destOrd="0" presId="urn:microsoft.com/office/officeart/2009/3/layout/IncreasingArrowsProcess"/>
    <dgm:cxn modelId="{1354E44F-7F2D-404B-8D23-2071EB47517E}" srcId="{0CE8D073-F28E-DA42-A1E8-5EEA98B642B0}" destId="{DF56A4B8-3746-464D-B26E-4EFFBB940ED8}" srcOrd="1" destOrd="0" parTransId="{2CC54484-096F-434C-AA21-A56E3E5907BD}" sibTransId="{CE6F848C-506D-924B-BADD-F4E02A553E72}"/>
    <dgm:cxn modelId="{02A8F77C-6E28-DF45-9B9F-DC772EE4411C}" type="presOf" srcId="{0CE8D073-F28E-DA42-A1E8-5EEA98B642B0}" destId="{C6804D8D-A022-5B42-8101-716714C16FBF}" srcOrd="0" destOrd="0" presId="urn:microsoft.com/office/officeart/2009/3/layout/IncreasingArrowsProcess"/>
    <dgm:cxn modelId="{C308D38E-B82B-0A4C-903A-3BEFA16F9765}" type="presOf" srcId="{A794E999-1AB0-CA46-B578-3F9F81659077}" destId="{4F74B62E-8038-2143-8390-695E109778C4}" srcOrd="0" destOrd="0" presId="urn:microsoft.com/office/officeart/2009/3/layout/IncreasingArrowsProcess"/>
    <dgm:cxn modelId="{BCAAE49C-DC6F-624A-ADC0-3A75E07BA33D}" srcId="{3C496D92-3ECC-B441-A9C4-09E6070454BE}" destId="{5113ABFF-1BD7-6446-A254-BAFC788ADDCC}" srcOrd="0" destOrd="0" parTransId="{14D0F450-ADB8-F941-BB59-F1A66D28B122}" sibTransId="{CED75C95-B46C-9E44-9FFF-4FD6EA5279D7}"/>
    <dgm:cxn modelId="{BC0915C5-0B32-2B46-A66B-6882FB493678}" type="presOf" srcId="{DF56A4B8-3746-464D-B26E-4EFFBB940ED8}" destId="{38D69E06-5635-1949-A8FF-E28DEF944302}" srcOrd="0" destOrd="0" presId="urn:microsoft.com/office/officeart/2009/3/layout/IncreasingArrowsProcess"/>
    <dgm:cxn modelId="{DFEFC5CB-1B3F-F14A-994C-498259127694}" srcId="{DF56A4B8-3746-464D-B26E-4EFFBB940ED8}" destId="{32710BE9-F1A1-054D-8DC9-649DB03FD8C6}" srcOrd="0" destOrd="0" parTransId="{5B38B380-1A92-B244-AE39-3C2BC13CD79D}" sibTransId="{C67D5C71-4FD2-7D4D-B50F-651305DD3C5E}"/>
    <dgm:cxn modelId="{E8FE4DCC-7643-4E4B-A34F-C556647A9399}" srcId="{0CE8D073-F28E-DA42-A1E8-5EEA98B642B0}" destId="{3C496D92-3ECC-B441-A9C4-09E6070454BE}" srcOrd="2" destOrd="0" parTransId="{BCEF5AD7-954B-0F46-A0F7-D8A903A149BF}" sibTransId="{394F5F14-63C9-BE49-BA6D-9094C63F45A6}"/>
    <dgm:cxn modelId="{218C17EA-0B11-F04B-8A03-9826D0D08B8B}" type="presParOf" srcId="{C6804D8D-A022-5B42-8101-716714C16FBF}" destId="{8591B421-80A8-1343-8F0E-B52B356DE465}" srcOrd="0" destOrd="0" presId="urn:microsoft.com/office/officeart/2009/3/layout/IncreasingArrowsProcess"/>
    <dgm:cxn modelId="{4BA461A5-EA3B-7D4D-9141-3FC032B22EE3}" type="presParOf" srcId="{C6804D8D-A022-5B42-8101-716714C16FBF}" destId="{4F74B62E-8038-2143-8390-695E109778C4}" srcOrd="1" destOrd="0" presId="urn:microsoft.com/office/officeart/2009/3/layout/IncreasingArrowsProcess"/>
    <dgm:cxn modelId="{D9F0EAA9-0BFB-9542-B961-E256713AF9C3}" type="presParOf" srcId="{C6804D8D-A022-5B42-8101-716714C16FBF}" destId="{38D69E06-5635-1949-A8FF-E28DEF944302}" srcOrd="2" destOrd="0" presId="urn:microsoft.com/office/officeart/2009/3/layout/IncreasingArrowsProcess"/>
    <dgm:cxn modelId="{6636AB89-2EB8-2546-BFDF-4570C69AFBD1}" type="presParOf" srcId="{C6804D8D-A022-5B42-8101-716714C16FBF}" destId="{C9922C4F-8A48-A040-A9F9-27FBC01C6D01}" srcOrd="3" destOrd="0" presId="urn:microsoft.com/office/officeart/2009/3/layout/IncreasingArrowsProcess"/>
    <dgm:cxn modelId="{1E72CADF-8C4E-A245-96FD-C0445898743E}" type="presParOf" srcId="{C6804D8D-A022-5B42-8101-716714C16FBF}" destId="{7AF1A2E1-DE8F-8643-946A-9C2C1E027FD3}" srcOrd="4" destOrd="0" presId="urn:microsoft.com/office/officeart/2009/3/layout/IncreasingArrowsProcess"/>
    <dgm:cxn modelId="{8237D413-DD53-474A-B616-628D3939887B}" type="presParOf" srcId="{C6804D8D-A022-5B42-8101-716714C16FBF}" destId="{1AAA7952-318B-2A47-88AF-F30635A01AA9}"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D0AEF-10CB-4DA3-8656-BDFF13856E7E}" type="doc">
      <dgm:prSet loTypeId="urn:microsoft.com/office/officeart/2005/8/layout/pyramid1" loCatId="pyramid" qsTypeId="urn:microsoft.com/office/officeart/2005/8/quickstyle/simple1" qsCatId="simple" csTypeId="urn:microsoft.com/office/officeart/2005/8/colors/accent1_2" csCatId="accent1" phldr="1"/>
      <dgm:spPr/>
    </dgm:pt>
    <dgm:pt modelId="{53E20199-A716-40D1-A17E-DEC7767B2BA8}">
      <dgm:prSet phldrT="[Texto]"/>
      <dgm:spPr>
        <a:solidFill>
          <a:schemeClr val="accent6">
            <a:lumMod val="40000"/>
            <a:lumOff val="60000"/>
          </a:schemeClr>
        </a:solidFill>
      </dgm:spPr>
      <dgm:t>
        <a:bodyPr/>
        <a:lstStyle/>
        <a:p>
          <a:r>
            <a:rPr lang="es-ES"/>
            <a:t> </a:t>
          </a:r>
        </a:p>
      </dgm:t>
    </dgm:pt>
    <dgm:pt modelId="{2744EB62-332C-4356-B544-928F69C58E23}" type="parTrans" cxnId="{54F3F0F9-B43E-43F8-8ED5-312FEEC5EE7F}">
      <dgm:prSet/>
      <dgm:spPr/>
      <dgm:t>
        <a:bodyPr/>
        <a:lstStyle/>
        <a:p>
          <a:endParaRPr lang="es-ES"/>
        </a:p>
      </dgm:t>
    </dgm:pt>
    <dgm:pt modelId="{07E69C98-D63A-4850-85C3-B8F15F127FCB}" type="sibTrans" cxnId="{54F3F0F9-B43E-43F8-8ED5-312FEEC5EE7F}">
      <dgm:prSet/>
      <dgm:spPr/>
      <dgm:t>
        <a:bodyPr/>
        <a:lstStyle/>
        <a:p>
          <a:endParaRPr lang="es-ES"/>
        </a:p>
      </dgm:t>
    </dgm:pt>
    <dgm:pt modelId="{6C82443E-DC75-4B6C-ACBD-57DB03B1892B}">
      <dgm:prSet phldrT="[Texto]"/>
      <dgm:spPr>
        <a:solidFill>
          <a:schemeClr val="accent6">
            <a:lumMod val="40000"/>
            <a:lumOff val="60000"/>
          </a:schemeClr>
        </a:solidFill>
      </dgm:spPr>
      <dgm:t>
        <a:bodyPr/>
        <a:lstStyle/>
        <a:p>
          <a:r>
            <a:rPr lang="es-ES"/>
            <a:t> </a:t>
          </a:r>
        </a:p>
      </dgm:t>
    </dgm:pt>
    <dgm:pt modelId="{8DE39A1C-53E3-4EFD-BC03-F1F3AB123CDC}" type="parTrans" cxnId="{BE1329AA-56AA-4A42-9F82-834D1668253C}">
      <dgm:prSet/>
      <dgm:spPr/>
      <dgm:t>
        <a:bodyPr/>
        <a:lstStyle/>
        <a:p>
          <a:endParaRPr lang="es-ES"/>
        </a:p>
      </dgm:t>
    </dgm:pt>
    <dgm:pt modelId="{C3714FCB-90D4-41B9-BFF7-BB1E938A2C2E}" type="sibTrans" cxnId="{BE1329AA-56AA-4A42-9F82-834D1668253C}">
      <dgm:prSet/>
      <dgm:spPr/>
      <dgm:t>
        <a:bodyPr/>
        <a:lstStyle/>
        <a:p>
          <a:endParaRPr lang="es-ES"/>
        </a:p>
      </dgm:t>
    </dgm:pt>
    <dgm:pt modelId="{13C06DA0-B9C5-4A03-84B0-C619B7DE9BE3}">
      <dgm:prSet phldrT="[Texto]" custT="1"/>
      <dgm:spPr>
        <a:solidFill>
          <a:srgbClr val="7030A0"/>
        </a:solidFill>
      </dgm:spPr>
      <dgm:t>
        <a:bodyPr/>
        <a:lstStyle/>
        <a:p>
          <a:r>
            <a:rPr lang="en-GB" sz="2000" noProof="0">
              <a:solidFill>
                <a:schemeClr val="bg1"/>
              </a:solidFill>
            </a:rPr>
            <a:t>Bottom-up</a:t>
          </a:r>
        </a:p>
      </dgm:t>
    </dgm:pt>
    <dgm:pt modelId="{1876EC93-47BC-43DD-8368-5DFFC9B78745}" type="parTrans" cxnId="{FD30F6A1-BE55-4C8E-876D-E27C6CE8DDC3}">
      <dgm:prSet/>
      <dgm:spPr/>
      <dgm:t>
        <a:bodyPr/>
        <a:lstStyle/>
        <a:p>
          <a:endParaRPr lang="es-ES"/>
        </a:p>
      </dgm:t>
    </dgm:pt>
    <dgm:pt modelId="{6C901A58-A964-47B5-9582-19CC282C870A}" type="sibTrans" cxnId="{FD30F6A1-BE55-4C8E-876D-E27C6CE8DDC3}">
      <dgm:prSet/>
      <dgm:spPr/>
      <dgm:t>
        <a:bodyPr/>
        <a:lstStyle/>
        <a:p>
          <a:endParaRPr lang="es-ES"/>
        </a:p>
      </dgm:t>
    </dgm:pt>
    <dgm:pt modelId="{05F70AC5-4279-4AC5-8E21-EB05E342BDA9}" type="pres">
      <dgm:prSet presAssocID="{1C3D0AEF-10CB-4DA3-8656-BDFF13856E7E}" presName="Name0" presStyleCnt="0">
        <dgm:presLayoutVars>
          <dgm:dir/>
          <dgm:animLvl val="lvl"/>
          <dgm:resizeHandles val="exact"/>
        </dgm:presLayoutVars>
      </dgm:prSet>
      <dgm:spPr/>
    </dgm:pt>
    <dgm:pt modelId="{790CEAF4-C866-4F5C-B9D7-E209C94E8D68}" type="pres">
      <dgm:prSet presAssocID="{53E20199-A716-40D1-A17E-DEC7767B2BA8}" presName="Name8" presStyleCnt="0"/>
      <dgm:spPr/>
    </dgm:pt>
    <dgm:pt modelId="{BFEB1F5C-2698-4BA5-A018-2CA03102BCA2}" type="pres">
      <dgm:prSet presAssocID="{53E20199-A716-40D1-A17E-DEC7767B2BA8}" presName="level" presStyleLbl="node1" presStyleIdx="0" presStyleCnt="3">
        <dgm:presLayoutVars>
          <dgm:chMax val="1"/>
          <dgm:bulletEnabled val="1"/>
        </dgm:presLayoutVars>
      </dgm:prSet>
      <dgm:spPr/>
    </dgm:pt>
    <dgm:pt modelId="{E7C6BF87-5978-46CF-B557-3109C4C0014A}" type="pres">
      <dgm:prSet presAssocID="{53E20199-A716-40D1-A17E-DEC7767B2BA8}" presName="levelTx" presStyleLbl="revTx" presStyleIdx="0" presStyleCnt="0">
        <dgm:presLayoutVars>
          <dgm:chMax val="1"/>
          <dgm:bulletEnabled val="1"/>
        </dgm:presLayoutVars>
      </dgm:prSet>
      <dgm:spPr/>
    </dgm:pt>
    <dgm:pt modelId="{F050EE9D-7464-48F4-BE31-B14BB8820EB5}" type="pres">
      <dgm:prSet presAssocID="{6C82443E-DC75-4B6C-ACBD-57DB03B1892B}" presName="Name8" presStyleCnt="0"/>
      <dgm:spPr/>
    </dgm:pt>
    <dgm:pt modelId="{D12FF4D2-74C4-4690-BC1A-5DAF5132F5DB}" type="pres">
      <dgm:prSet presAssocID="{6C82443E-DC75-4B6C-ACBD-57DB03B1892B}" presName="level" presStyleLbl="node1" presStyleIdx="1" presStyleCnt="3">
        <dgm:presLayoutVars>
          <dgm:chMax val="1"/>
          <dgm:bulletEnabled val="1"/>
        </dgm:presLayoutVars>
      </dgm:prSet>
      <dgm:spPr/>
    </dgm:pt>
    <dgm:pt modelId="{AEB1D9E8-9F8A-4B00-B335-C5EC1DBB9434}" type="pres">
      <dgm:prSet presAssocID="{6C82443E-DC75-4B6C-ACBD-57DB03B1892B}" presName="levelTx" presStyleLbl="revTx" presStyleIdx="0" presStyleCnt="0">
        <dgm:presLayoutVars>
          <dgm:chMax val="1"/>
          <dgm:bulletEnabled val="1"/>
        </dgm:presLayoutVars>
      </dgm:prSet>
      <dgm:spPr/>
    </dgm:pt>
    <dgm:pt modelId="{AB5CAE9F-0778-4D2C-BC42-C097B878FE69}" type="pres">
      <dgm:prSet presAssocID="{13C06DA0-B9C5-4A03-84B0-C619B7DE9BE3}" presName="Name8" presStyleCnt="0"/>
      <dgm:spPr/>
    </dgm:pt>
    <dgm:pt modelId="{4B6ADD58-ACA7-4E6D-855D-82B724217E7A}" type="pres">
      <dgm:prSet presAssocID="{13C06DA0-B9C5-4A03-84B0-C619B7DE9BE3}" presName="level" presStyleLbl="node1" presStyleIdx="2" presStyleCnt="3">
        <dgm:presLayoutVars>
          <dgm:chMax val="1"/>
          <dgm:bulletEnabled val="1"/>
        </dgm:presLayoutVars>
      </dgm:prSet>
      <dgm:spPr/>
    </dgm:pt>
    <dgm:pt modelId="{8DDE29B2-2AE5-4468-B308-305FCE71182A}" type="pres">
      <dgm:prSet presAssocID="{13C06DA0-B9C5-4A03-84B0-C619B7DE9BE3}" presName="levelTx" presStyleLbl="revTx" presStyleIdx="0" presStyleCnt="0">
        <dgm:presLayoutVars>
          <dgm:chMax val="1"/>
          <dgm:bulletEnabled val="1"/>
        </dgm:presLayoutVars>
      </dgm:prSet>
      <dgm:spPr/>
    </dgm:pt>
  </dgm:ptLst>
  <dgm:cxnLst>
    <dgm:cxn modelId="{28E55106-AA40-4582-B11A-48994407728D}" type="presOf" srcId="{13C06DA0-B9C5-4A03-84B0-C619B7DE9BE3}" destId="{8DDE29B2-2AE5-4468-B308-305FCE71182A}" srcOrd="1" destOrd="0" presId="urn:microsoft.com/office/officeart/2005/8/layout/pyramid1"/>
    <dgm:cxn modelId="{56CA1F2A-7E01-4B85-9BBA-0CC0958E7E5D}" type="presOf" srcId="{1C3D0AEF-10CB-4DA3-8656-BDFF13856E7E}" destId="{05F70AC5-4279-4AC5-8E21-EB05E342BDA9}" srcOrd="0" destOrd="0" presId="urn:microsoft.com/office/officeart/2005/8/layout/pyramid1"/>
    <dgm:cxn modelId="{BF26372A-B671-4190-9135-F6CAF675B65B}" type="presOf" srcId="{6C82443E-DC75-4B6C-ACBD-57DB03B1892B}" destId="{D12FF4D2-74C4-4690-BC1A-5DAF5132F5DB}" srcOrd="0" destOrd="0" presId="urn:microsoft.com/office/officeart/2005/8/layout/pyramid1"/>
    <dgm:cxn modelId="{6B022C64-A868-4391-8467-E02A39E609F0}" type="presOf" srcId="{53E20199-A716-40D1-A17E-DEC7767B2BA8}" destId="{BFEB1F5C-2698-4BA5-A018-2CA03102BCA2}" srcOrd="0" destOrd="0" presId="urn:microsoft.com/office/officeart/2005/8/layout/pyramid1"/>
    <dgm:cxn modelId="{FD30F6A1-BE55-4C8E-876D-E27C6CE8DDC3}" srcId="{1C3D0AEF-10CB-4DA3-8656-BDFF13856E7E}" destId="{13C06DA0-B9C5-4A03-84B0-C619B7DE9BE3}" srcOrd="2" destOrd="0" parTransId="{1876EC93-47BC-43DD-8368-5DFFC9B78745}" sibTransId="{6C901A58-A964-47B5-9582-19CC282C870A}"/>
    <dgm:cxn modelId="{BE1329AA-56AA-4A42-9F82-834D1668253C}" srcId="{1C3D0AEF-10CB-4DA3-8656-BDFF13856E7E}" destId="{6C82443E-DC75-4B6C-ACBD-57DB03B1892B}" srcOrd="1" destOrd="0" parTransId="{8DE39A1C-53E3-4EFD-BC03-F1F3AB123CDC}" sibTransId="{C3714FCB-90D4-41B9-BFF7-BB1E938A2C2E}"/>
    <dgm:cxn modelId="{38443FBE-22A3-4DDC-8F4C-1DCF0DBA5A04}" type="presOf" srcId="{6C82443E-DC75-4B6C-ACBD-57DB03B1892B}" destId="{AEB1D9E8-9F8A-4B00-B335-C5EC1DBB9434}" srcOrd="1" destOrd="0" presId="urn:microsoft.com/office/officeart/2005/8/layout/pyramid1"/>
    <dgm:cxn modelId="{FBB97CE7-7A9C-44D1-92CA-0440BDCC1E7C}" type="presOf" srcId="{53E20199-A716-40D1-A17E-DEC7767B2BA8}" destId="{E7C6BF87-5978-46CF-B557-3109C4C0014A}" srcOrd="1" destOrd="0" presId="urn:microsoft.com/office/officeart/2005/8/layout/pyramid1"/>
    <dgm:cxn modelId="{54F3F0F9-B43E-43F8-8ED5-312FEEC5EE7F}" srcId="{1C3D0AEF-10CB-4DA3-8656-BDFF13856E7E}" destId="{53E20199-A716-40D1-A17E-DEC7767B2BA8}" srcOrd="0" destOrd="0" parTransId="{2744EB62-332C-4356-B544-928F69C58E23}" sibTransId="{07E69C98-D63A-4850-85C3-B8F15F127FCB}"/>
    <dgm:cxn modelId="{BDEF1FFD-67CA-4B4B-90FC-1441E725ECED}" type="presOf" srcId="{13C06DA0-B9C5-4A03-84B0-C619B7DE9BE3}" destId="{4B6ADD58-ACA7-4E6D-855D-82B724217E7A}" srcOrd="0" destOrd="0" presId="urn:microsoft.com/office/officeart/2005/8/layout/pyramid1"/>
    <dgm:cxn modelId="{872FBCCC-B7EF-4D43-A005-4F26CFF10BCA}" type="presParOf" srcId="{05F70AC5-4279-4AC5-8E21-EB05E342BDA9}" destId="{790CEAF4-C866-4F5C-B9D7-E209C94E8D68}" srcOrd="0" destOrd="0" presId="urn:microsoft.com/office/officeart/2005/8/layout/pyramid1"/>
    <dgm:cxn modelId="{777C591C-EEE4-42B5-8896-D8D9DDEFE99D}" type="presParOf" srcId="{790CEAF4-C866-4F5C-B9D7-E209C94E8D68}" destId="{BFEB1F5C-2698-4BA5-A018-2CA03102BCA2}" srcOrd="0" destOrd="0" presId="urn:microsoft.com/office/officeart/2005/8/layout/pyramid1"/>
    <dgm:cxn modelId="{354F97C6-9E0C-483A-ADF5-E2BA31034DD1}" type="presParOf" srcId="{790CEAF4-C866-4F5C-B9D7-E209C94E8D68}" destId="{E7C6BF87-5978-46CF-B557-3109C4C0014A}" srcOrd="1" destOrd="0" presId="urn:microsoft.com/office/officeart/2005/8/layout/pyramid1"/>
    <dgm:cxn modelId="{EBD3F002-EEB3-4B44-B8B2-46786619CA57}" type="presParOf" srcId="{05F70AC5-4279-4AC5-8E21-EB05E342BDA9}" destId="{F050EE9D-7464-48F4-BE31-B14BB8820EB5}" srcOrd="1" destOrd="0" presId="urn:microsoft.com/office/officeart/2005/8/layout/pyramid1"/>
    <dgm:cxn modelId="{4905B61D-D4E6-4B75-8136-625FEB7544BD}" type="presParOf" srcId="{F050EE9D-7464-48F4-BE31-B14BB8820EB5}" destId="{D12FF4D2-74C4-4690-BC1A-5DAF5132F5DB}" srcOrd="0" destOrd="0" presId="urn:microsoft.com/office/officeart/2005/8/layout/pyramid1"/>
    <dgm:cxn modelId="{CA74A458-F3BC-49CF-8739-1E717CD9C31D}" type="presParOf" srcId="{F050EE9D-7464-48F4-BE31-B14BB8820EB5}" destId="{AEB1D9E8-9F8A-4B00-B335-C5EC1DBB9434}" srcOrd="1" destOrd="0" presId="urn:microsoft.com/office/officeart/2005/8/layout/pyramid1"/>
    <dgm:cxn modelId="{2BB60683-6FD5-4E37-8524-50E416D492EF}" type="presParOf" srcId="{05F70AC5-4279-4AC5-8E21-EB05E342BDA9}" destId="{AB5CAE9F-0778-4D2C-BC42-C097B878FE69}" srcOrd="2" destOrd="0" presId="urn:microsoft.com/office/officeart/2005/8/layout/pyramid1"/>
    <dgm:cxn modelId="{0901938F-CB24-4ED9-BCA7-4A56EB6E2EB3}" type="presParOf" srcId="{AB5CAE9F-0778-4D2C-BC42-C097B878FE69}" destId="{4B6ADD58-ACA7-4E6D-855D-82B724217E7A}" srcOrd="0" destOrd="0" presId="urn:microsoft.com/office/officeart/2005/8/layout/pyramid1"/>
    <dgm:cxn modelId="{AA6E0441-43CD-41AE-A365-E509CAF5D317}" type="presParOf" srcId="{AB5CAE9F-0778-4D2C-BC42-C097B878FE69}" destId="{8DDE29B2-2AE5-4468-B308-305FCE71182A}"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9C2B3F-A9A0-42D5-9FA6-D115716A06A5}"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596A4AFC-91D2-4560-BD60-E55CB3FEBD08}">
      <dgm:prSet phldrT="[Text]" custT="1"/>
      <dgm:spPr>
        <a:solidFill>
          <a:schemeClr val="accent6">
            <a:lumMod val="60000"/>
            <a:lumOff val="40000"/>
          </a:schemeClr>
        </a:solidFill>
      </dgm:spPr>
      <dgm:t>
        <a:bodyPr/>
        <a:lstStyle/>
        <a:p>
          <a:r>
            <a:rPr lang="en-US" sz="1400"/>
            <a:t>Students’ distribution</a:t>
          </a:r>
        </a:p>
      </dgm:t>
    </dgm:pt>
    <dgm:pt modelId="{3851D694-FD64-4964-B274-379B9458F8CB}" type="parTrans" cxnId="{B270FB2C-28C6-4C7B-89B0-89207548CE65}">
      <dgm:prSet/>
      <dgm:spPr/>
      <dgm:t>
        <a:bodyPr/>
        <a:lstStyle/>
        <a:p>
          <a:endParaRPr lang="en-US"/>
        </a:p>
      </dgm:t>
    </dgm:pt>
    <dgm:pt modelId="{CA0EEF5A-A14A-4582-8CFB-B540B94374C2}" type="sibTrans" cxnId="{B270FB2C-28C6-4C7B-89B0-89207548CE65}">
      <dgm:prSet/>
      <dgm:spPr/>
      <dgm:t>
        <a:bodyPr/>
        <a:lstStyle/>
        <a:p>
          <a:endParaRPr lang="en-US"/>
        </a:p>
      </dgm:t>
    </dgm:pt>
    <dgm:pt modelId="{05F586CE-F258-49D2-B369-EE83B4C6ADE2}">
      <dgm:prSet phldrT="[Text]" custT="1"/>
      <dgm:spPr>
        <a:solidFill>
          <a:srgbClr val="60973C"/>
        </a:solidFill>
      </dgm:spPr>
      <dgm:t>
        <a:bodyPr/>
        <a:lstStyle/>
        <a:p>
          <a:r>
            <a:rPr lang="en-US" sz="1400"/>
            <a:t>Topic (SDG)</a:t>
          </a:r>
        </a:p>
      </dgm:t>
    </dgm:pt>
    <dgm:pt modelId="{D239E1B7-4DF1-4B9A-88E9-6355FA086F12}" type="parTrans" cxnId="{833F7A46-EDC4-46EA-AD46-3E0904610691}">
      <dgm:prSet/>
      <dgm:spPr/>
      <dgm:t>
        <a:bodyPr/>
        <a:lstStyle/>
        <a:p>
          <a:endParaRPr lang="en-US"/>
        </a:p>
      </dgm:t>
    </dgm:pt>
    <dgm:pt modelId="{6AEAC4D2-51A2-47C2-8F2E-588561039A94}" type="sibTrans" cxnId="{833F7A46-EDC4-46EA-AD46-3E0904610691}">
      <dgm:prSet/>
      <dgm:spPr/>
      <dgm:t>
        <a:bodyPr/>
        <a:lstStyle/>
        <a:p>
          <a:endParaRPr lang="en-US"/>
        </a:p>
      </dgm:t>
    </dgm:pt>
    <dgm:pt modelId="{9E9F3921-E2F5-4D24-ACA8-D366C46C1306}">
      <dgm:prSet phldrT="[Text]" custT="1"/>
      <dgm:spPr>
        <a:solidFill>
          <a:schemeClr val="accent6">
            <a:lumMod val="75000"/>
          </a:schemeClr>
        </a:solidFill>
      </dgm:spPr>
      <dgm:t>
        <a:bodyPr/>
        <a:lstStyle/>
        <a:p>
          <a:r>
            <a:rPr lang="en-US" sz="1400"/>
            <a:t>Educator’s sustainability</a:t>
          </a:r>
        </a:p>
      </dgm:t>
    </dgm:pt>
    <dgm:pt modelId="{584240CD-1EA0-4615-ADED-8851CAB47B32}" type="parTrans" cxnId="{F10FE289-5827-435D-8F12-59C75035B79D}">
      <dgm:prSet/>
      <dgm:spPr/>
      <dgm:t>
        <a:bodyPr/>
        <a:lstStyle/>
        <a:p>
          <a:endParaRPr lang="en-US"/>
        </a:p>
      </dgm:t>
    </dgm:pt>
    <dgm:pt modelId="{A5FFB2B0-0F55-4F79-8FC0-300E9349C11C}" type="sibTrans" cxnId="{F10FE289-5827-435D-8F12-59C75035B79D}">
      <dgm:prSet/>
      <dgm:spPr/>
      <dgm:t>
        <a:bodyPr/>
        <a:lstStyle/>
        <a:p>
          <a:endParaRPr lang="en-US"/>
        </a:p>
      </dgm:t>
    </dgm:pt>
    <dgm:pt modelId="{095385FD-473E-4AD9-93CD-93DFD4A587AB}">
      <dgm:prSet custT="1"/>
      <dgm:spPr>
        <a:solidFill>
          <a:srgbClr val="87C563"/>
        </a:solidFill>
      </dgm:spPr>
      <dgm:t>
        <a:bodyPr/>
        <a:lstStyle/>
        <a:p>
          <a:r>
            <a:rPr lang="en-US" sz="1400" err="1"/>
            <a:t>Rotative</a:t>
          </a:r>
          <a:r>
            <a:rPr lang="en-US" sz="1400"/>
            <a:t> roles,</a:t>
          </a:r>
          <a:br>
            <a:rPr lang="en-US" sz="1400"/>
          </a:br>
          <a:r>
            <a:rPr lang="en-US" sz="1400"/>
            <a:t>Leadership, belonging, cooperation</a:t>
          </a:r>
        </a:p>
      </dgm:t>
    </dgm:pt>
    <dgm:pt modelId="{701510EB-53E8-498D-8A01-1F71C629E7C1}" type="parTrans" cxnId="{E055DB8D-45F6-4953-B75A-BFBFAF7FB515}">
      <dgm:prSet/>
      <dgm:spPr/>
      <dgm:t>
        <a:bodyPr/>
        <a:lstStyle/>
        <a:p>
          <a:endParaRPr lang="en-US"/>
        </a:p>
      </dgm:t>
    </dgm:pt>
    <dgm:pt modelId="{95BB0810-CE4B-424C-AD80-1C8D544D26B2}" type="sibTrans" cxnId="{E055DB8D-45F6-4953-B75A-BFBFAF7FB515}">
      <dgm:prSet/>
      <dgm:spPr/>
      <dgm:t>
        <a:bodyPr/>
        <a:lstStyle/>
        <a:p>
          <a:endParaRPr lang="en-US"/>
        </a:p>
      </dgm:t>
    </dgm:pt>
    <dgm:pt modelId="{57558097-04CD-457A-BF1B-7B3CEDEA29E4}">
      <dgm:prSet custT="1"/>
      <dgm:spPr>
        <a:solidFill>
          <a:srgbClr val="7CC04F"/>
        </a:solidFill>
      </dgm:spPr>
      <dgm:t>
        <a:bodyPr/>
        <a:lstStyle/>
        <a:p>
          <a:r>
            <a:rPr lang="en-US" sz="1400" noProof="0">
              <a:latin typeface="Sofia Pro"/>
            </a:rPr>
            <a:t>Co/self/-assessment </a:t>
          </a:r>
          <a:br>
            <a:rPr lang="en-US" sz="1400" noProof="0">
              <a:latin typeface="Sofia Pro"/>
            </a:rPr>
          </a:br>
          <a:r>
            <a:rPr lang="en-US" sz="1400" noProof="0">
              <a:latin typeface="Sofia Pro"/>
            </a:rPr>
            <a:t>Pre/post-test</a:t>
          </a:r>
          <a:endParaRPr lang="en-US" sz="1400"/>
        </a:p>
      </dgm:t>
    </dgm:pt>
    <dgm:pt modelId="{EA200996-11A5-4CCD-BE9A-BAD4457C499C}" type="parTrans" cxnId="{CD4C75B7-EA16-49CD-BDAA-364C527E0AE4}">
      <dgm:prSet/>
      <dgm:spPr/>
      <dgm:t>
        <a:bodyPr/>
        <a:lstStyle/>
        <a:p>
          <a:endParaRPr lang="en-US"/>
        </a:p>
      </dgm:t>
    </dgm:pt>
    <dgm:pt modelId="{4BF739CC-12DF-41C7-B3F8-8B529FCFBF89}" type="sibTrans" cxnId="{CD4C75B7-EA16-49CD-BDAA-364C527E0AE4}">
      <dgm:prSet/>
      <dgm:spPr/>
      <dgm:t>
        <a:bodyPr/>
        <a:lstStyle/>
        <a:p>
          <a:endParaRPr lang="en-US"/>
        </a:p>
      </dgm:t>
    </dgm:pt>
    <dgm:pt modelId="{94C0EC4E-70CE-4412-8B74-7738970E5CD2}" type="pres">
      <dgm:prSet presAssocID="{FF9C2B3F-A9A0-42D5-9FA6-D115716A06A5}" presName="Name0" presStyleCnt="0">
        <dgm:presLayoutVars>
          <dgm:dir/>
          <dgm:resizeHandles val="exact"/>
        </dgm:presLayoutVars>
      </dgm:prSet>
      <dgm:spPr/>
    </dgm:pt>
    <dgm:pt modelId="{F40125FB-36C2-4747-AEED-D0813A73DF19}" type="pres">
      <dgm:prSet presAssocID="{FF9C2B3F-A9A0-42D5-9FA6-D115716A06A5}" presName="cycle" presStyleCnt="0"/>
      <dgm:spPr/>
    </dgm:pt>
    <dgm:pt modelId="{5979A706-3084-475B-8F93-5D1310ECA105}" type="pres">
      <dgm:prSet presAssocID="{596A4AFC-91D2-4560-BD60-E55CB3FEBD08}" presName="nodeFirstNode" presStyleLbl="node1" presStyleIdx="0" presStyleCnt="5">
        <dgm:presLayoutVars>
          <dgm:bulletEnabled val="1"/>
        </dgm:presLayoutVars>
      </dgm:prSet>
      <dgm:spPr/>
    </dgm:pt>
    <dgm:pt modelId="{0CF85306-2870-4652-BEB3-426CF8D90269}" type="pres">
      <dgm:prSet presAssocID="{CA0EEF5A-A14A-4582-8CFB-B540B94374C2}" presName="sibTransFirstNode" presStyleLbl="bgShp" presStyleIdx="0" presStyleCnt="1"/>
      <dgm:spPr/>
    </dgm:pt>
    <dgm:pt modelId="{5205A656-6467-49B8-A320-7581643DBB8C}" type="pres">
      <dgm:prSet presAssocID="{095385FD-473E-4AD9-93CD-93DFD4A587AB}" presName="nodeFollowingNodes" presStyleLbl="node1" presStyleIdx="1" presStyleCnt="5" custScaleY="148465">
        <dgm:presLayoutVars>
          <dgm:bulletEnabled val="1"/>
        </dgm:presLayoutVars>
      </dgm:prSet>
      <dgm:spPr/>
    </dgm:pt>
    <dgm:pt modelId="{E6DCF5D0-823B-435C-B512-7D2D4E6021DE}" type="pres">
      <dgm:prSet presAssocID="{57558097-04CD-457A-BF1B-7B3CEDEA29E4}" presName="nodeFollowingNodes" presStyleLbl="node1" presStyleIdx="2" presStyleCnt="5" custRadScaleRad="103826" custRadScaleInc="-17735">
        <dgm:presLayoutVars>
          <dgm:bulletEnabled val="1"/>
        </dgm:presLayoutVars>
      </dgm:prSet>
      <dgm:spPr/>
    </dgm:pt>
    <dgm:pt modelId="{59C33EDE-98FB-47FF-80D4-D132FE90409D}" type="pres">
      <dgm:prSet presAssocID="{05F586CE-F258-49D2-B369-EE83B4C6ADE2}" presName="nodeFollowingNodes" presStyleLbl="node1" presStyleIdx="3" presStyleCnt="5" custRadScaleRad="105152" custRadScaleInc="18866">
        <dgm:presLayoutVars>
          <dgm:bulletEnabled val="1"/>
        </dgm:presLayoutVars>
      </dgm:prSet>
      <dgm:spPr/>
    </dgm:pt>
    <dgm:pt modelId="{E076F3C9-FEC7-45A7-AFD8-4625A5DACDA4}" type="pres">
      <dgm:prSet presAssocID="{9E9F3921-E2F5-4D24-ACA8-D366C46C1306}" presName="nodeFollowingNodes" presStyleLbl="node1" presStyleIdx="4" presStyleCnt="5">
        <dgm:presLayoutVars>
          <dgm:bulletEnabled val="1"/>
        </dgm:presLayoutVars>
      </dgm:prSet>
      <dgm:spPr/>
    </dgm:pt>
  </dgm:ptLst>
  <dgm:cxnLst>
    <dgm:cxn modelId="{564B0904-4242-4D07-ABB2-9A02358479E7}" type="presOf" srcId="{9E9F3921-E2F5-4D24-ACA8-D366C46C1306}" destId="{E076F3C9-FEC7-45A7-AFD8-4625A5DACDA4}" srcOrd="0" destOrd="0" presId="urn:microsoft.com/office/officeart/2005/8/layout/cycle3"/>
    <dgm:cxn modelId="{6C7A2E0A-31CA-44DE-9DAD-4B4375FD8121}" type="presOf" srcId="{095385FD-473E-4AD9-93CD-93DFD4A587AB}" destId="{5205A656-6467-49B8-A320-7581643DBB8C}" srcOrd="0" destOrd="0" presId="urn:microsoft.com/office/officeart/2005/8/layout/cycle3"/>
    <dgm:cxn modelId="{E067D315-AE1E-4784-85B5-6E2281B9C2F3}" type="presOf" srcId="{596A4AFC-91D2-4560-BD60-E55CB3FEBD08}" destId="{5979A706-3084-475B-8F93-5D1310ECA105}" srcOrd="0" destOrd="0" presId="urn:microsoft.com/office/officeart/2005/8/layout/cycle3"/>
    <dgm:cxn modelId="{B270FB2C-28C6-4C7B-89B0-89207548CE65}" srcId="{FF9C2B3F-A9A0-42D5-9FA6-D115716A06A5}" destId="{596A4AFC-91D2-4560-BD60-E55CB3FEBD08}" srcOrd="0" destOrd="0" parTransId="{3851D694-FD64-4964-B274-379B9458F8CB}" sibTransId="{CA0EEF5A-A14A-4582-8CFB-B540B94374C2}"/>
    <dgm:cxn modelId="{833F7A46-EDC4-46EA-AD46-3E0904610691}" srcId="{FF9C2B3F-A9A0-42D5-9FA6-D115716A06A5}" destId="{05F586CE-F258-49D2-B369-EE83B4C6ADE2}" srcOrd="3" destOrd="0" parTransId="{D239E1B7-4DF1-4B9A-88E9-6355FA086F12}" sibTransId="{6AEAC4D2-51A2-47C2-8F2E-588561039A94}"/>
    <dgm:cxn modelId="{E622E466-DB20-432D-A8AB-7F5BE5B50375}" type="presOf" srcId="{FF9C2B3F-A9A0-42D5-9FA6-D115716A06A5}" destId="{94C0EC4E-70CE-4412-8B74-7738970E5CD2}" srcOrd="0" destOrd="0" presId="urn:microsoft.com/office/officeart/2005/8/layout/cycle3"/>
    <dgm:cxn modelId="{7C110273-84F9-4B71-9D89-A1F4C534987C}" type="presOf" srcId="{CA0EEF5A-A14A-4582-8CFB-B540B94374C2}" destId="{0CF85306-2870-4652-BEB3-426CF8D90269}" srcOrd="0" destOrd="0" presId="urn:microsoft.com/office/officeart/2005/8/layout/cycle3"/>
    <dgm:cxn modelId="{F10FE289-5827-435D-8F12-59C75035B79D}" srcId="{FF9C2B3F-A9A0-42D5-9FA6-D115716A06A5}" destId="{9E9F3921-E2F5-4D24-ACA8-D366C46C1306}" srcOrd="4" destOrd="0" parTransId="{584240CD-1EA0-4615-ADED-8851CAB47B32}" sibTransId="{A5FFB2B0-0F55-4F79-8FC0-300E9349C11C}"/>
    <dgm:cxn modelId="{E055DB8D-45F6-4953-B75A-BFBFAF7FB515}" srcId="{FF9C2B3F-A9A0-42D5-9FA6-D115716A06A5}" destId="{095385FD-473E-4AD9-93CD-93DFD4A587AB}" srcOrd="1" destOrd="0" parTransId="{701510EB-53E8-498D-8A01-1F71C629E7C1}" sibTransId="{95BB0810-CE4B-424C-AD80-1C8D544D26B2}"/>
    <dgm:cxn modelId="{5DB93CAA-1ED6-4809-9154-EEC81A17EF25}" type="presOf" srcId="{57558097-04CD-457A-BF1B-7B3CEDEA29E4}" destId="{E6DCF5D0-823B-435C-B512-7D2D4E6021DE}" srcOrd="0" destOrd="0" presId="urn:microsoft.com/office/officeart/2005/8/layout/cycle3"/>
    <dgm:cxn modelId="{ED3E47B2-CD20-4F10-B4C5-223B695ED6F3}" type="presOf" srcId="{05F586CE-F258-49D2-B369-EE83B4C6ADE2}" destId="{59C33EDE-98FB-47FF-80D4-D132FE90409D}" srcOrd="0" destOrd="0" presId="urn:microsoft.com/office/officeart/2005/8/layout/cycle3"/>
    <dgm:cxn modelId="{CD4C75B7-EA16-49CD-BDAA-364C527E0AE4}" srcId="{FF9C2B3F-A9A0-42D5-9FA6-D115716A06A5}" destId="{57558097-04CD-457A-BF1B-7B3CEDEA29E4}" srcOrd="2" destOrd="0" parTransId="{EA200996-11A5-4CCD-BE9A-BAD4457C499C}" sibTransId="{4BF739CC-12DF-41C7-B3F8-8B529FCFBF89}"/>
    <dgm:cxn modelId="{1241E223-1786-4D5B-8FD4-7B916E292EA6}" type="presParOf" srcId="{94C0EC4E-70CE-4412-8B74-7738970E5CD2}" destId="{F40125FB-36C2-4747-AEED-D0813A73DF19}" srcOrd="0" destOrd="0" presId="urn:microsoft.com/office/officeart/2005/8/layout/cycle3"/>
    <dgm:cxn modelId="{269621E3-5001-48A7-BD0C-8CFCB5F0C949}" type="presParOf" srcId="{F40125FB-36C2-4747-AEED-D0813A73DF19}" destId="{5979A706-3084-475B-8F93-5D1310ECA105}" srcOrd="0" destOrd="0" presId="urn:microsoft.com/office/officeart/2005/8/layout/cycle3"/>
    <dgm:cxn modelId="{8899F79A-0D69-490A-90E8-7F123A7D6B26}" type="presParOf" srcId="{F40125FB-36C2-4747-AEED-D0813A73DF19}" destId="{0CF85306-2870-4652-BEB3-426CF8D90269}" srcOrd="1" destOrd="0" presId="urn:microsoft.com/office/officeart/2005/8/layout/cycle3"/>
    <dgm:cxn modelId="{F5436C7D-D74B-4132-99CD-A6C239D5CD66}" type="presParOf" srcId="{F40125FB-36C2-4747-AEED-D0813A73DF19}" destId="{5205A656-6467-49B8-A320-7581643DBB8C}" srcOrd="2" destOrd="0" presId="urn:microsoft.com/office/officeart/2005/8/layout/cycle3"/>
    <dgm:cxn modelId="{B2DDFAB4-A619-4B30-ACCA-2BD4511FCAED}" type="presParOf" srcId="{F40125FB-36C2-4747-AEED-D0813A73DF19}" destId="{E6DCF5D0-823B-435C-B512-7D2D4E6021DE}" srcOrd="3" destOrd="0" presId="urn:microsoft.com/office/officeart/2005/8/layout/cycle3"/>
    <dgm:cxn modelId="{E9F48595-AE0F-4DD3-965A-DE3FF1D102F6}" type="presParOf" srcId="{F40125FB-36C2-4747-AEED-D0813A73DF19}" destId="{59C33EDE-98FB-47FF-80D4-D132FE90409D}" srcOrd="4" destOrd="0" presId="urn:microsoft.com/office/officeart/2005/8/layout/cycle3"/>
    <dgm:cxn modelId="{1A4442A5-7E63-41E1-8036-BEA74FD329C5}" type="presParOf" srcId="{F40125FB-36C2-4747-AEED-D0813A73DF19}" destId="{E076F3C9-FEC7-45A7-AFD8-4625A5DACDA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a:latin typeface="Trebuchet MS" panose="020B0703020202090204" pitchFamily="34" charset="0"/>
            </a:rPr>
            <a:t>Fundamentals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mn-lt"/>
            </a:rPr>
            <a:t>Examples: calculus, algebra, physics, statistics…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mn-lt"/>
            </a:rPr>
            <a:t>Focus: contextualization</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US" sz="2400" b="1" noProof="0">
              <a:latin typeface="Trebuchet MS" panose="020B0703020202090204" pitchFamily="34" charset="0"/>
            </a:rPr>
            <a:t>Technologies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mn-lt"/>
            </a:rPr>
            <a:t>Examples: heat transfer, electrotechnics,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alpha val="90000"/>
          </a:srgbClr>
        </a:solidFill>
        <a:ln>
          <a:noFill/>
        </a:ln>
      </dgm:spPr>
      <dgm:t>
        <a:bodyPr/>
        <a:lstStyle/>
        <a:p>
          <a:r>
            <a:rPr lang="en-US" sz="2000" noProof="0">
              <a:latin typeface="+mn-lt"/>
            </a:rPr>
            <a:t>Focus: + safety, environment, ergonomic, SDG,</a:t>
          </a:r>
          <a:r>
            <a:rPr lang="en-GB" sz="2000" noProof="0">
              <a:latin typeface="+mn-lt"/>
            </a:rPr>
            <a:t> consumption paths, </a:t>
          </a:r>
          <a:r>
            <a:rPr lang="en-US" sz="2000" noProof="0">
              <a:latin typeface="+mn-lt"/>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80171" custLinFactNeighborX="-12" custLinFactNeighborY="-643">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Sofia Pro"/>
            </a:rPr>
            <a:t>Examples: projects, organization, human resources,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a:latin typeface="Sofia Pro"/>
            </a:rPr>
            <a:t>Focus: </a:t>
          </a:r>
          <a:r>
            <a:rPr lang="en-GB" sz="2000" noProof="0"/>
            <a:t>+ + gender in interpersonal relationships, recruitment, work-life balance, …</a:t>
          </a:r>
          <a:endParaRPr lang="en-US" sz="2000" noProof="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2005" custLinFactNeighborY="-3825">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F1356969-35AC-4C58-B2E7-B83F525B3BFE}" srcId="{B7775675-3B38-4890-A94F-105079F64300}" destId="{C05731AF-DA85-4B2C-8AC0-BD24EB477A41}" srcOrd="1" destOrd="0" parTransId="{62A24C0A-A397-465B-9970-71C7A4D91F69}" sibTransId="{FFF291B9-E4C5-487F-86F1-88881EE5EDE6}"/>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a:t>Fundamentals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Sofia Pro"/>
            </a:rPr>
            <a:t>Examples: calculus, algebra, physics, statistics…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Sofia Pro"/>
            </a:rPr>
            <a:t>Focus: contextualization</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US" sz="2400" b="1" noProof="0"/>
            <a:t>Technologies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Sofia Pro"/>
            </a:rPr>
            <a:t>Examples: heat transfer, electrotechnics,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Sofia Pro"/>
            </a:rPr>
            <a:t>Focus: + safety, environment, ergonomic, SDG,</a:t>
          </a:r>
          <a:r>
            <a:rPr lang="en-GB" sz="2000" noProof="0"/>
            <a:t> consumption paths, </a:t>
          </a:r>
          <a:r>
            <a:rPr lang="en-US" sz="2000" noProof="0">
              <a:latin typeface="Sofia Pro"/>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3076">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Sofia Pro"/>
            </a:rPr>
            <a:t>Examples: projects, organization, human resources,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a:latin typeface="Sofia Pro"/>
            </a:rPr>
            <a:t>Focus: </a:t>
          </a:r>
          <a:r>
            <a:rPr lang="en-GB" sz="2000" noProof="0"/>
            <a:t>+ + gender in interpersonal relationships, recruitment, work-life balance, …</a:t>
          </a:r>
          <a:endParaRPr lang="en-US" sz="2000" noProof="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87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F1356969-35AC-4C58-B2E7-B83F525B3BFE}" srcId="{B7775675-3B38-4890-A94F-105079F64300}" destId="{C05731AF-DA85-4B2C-8AC0-BD24EB477A41}" srcOrd="1" destOrd="0" parTransId="{62A24C0A-A397-465B-9970-71C7A4D91F69}" sibTransId="{FFF291B9-E4C5-487F-86F1-88881EE5EDE6}"/>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C03C9-A4D4-4BF1-AEA3-616126FFE7DB}">
      <dsp:nvSpPr>
        <dsp:cNvPr id="0" name=""/>
        <dsp:cNvSpPr/>
      </dsp:nvSpPr>
      <dsp:spPr>
        <a:xfrm>
          <a:off x="2256343" y="908693"/>
          <a:ext cx="1168618" cy="367258"/>
        </a:xfrm>
        <a:custGeom>
          <a:avLst/>
          <a:gdLst/>
          <a:ahLst/>
          <a:cxnLst/>
          <a:rect l="0" t="0" r="0" b="0"/>
          <a:pathLst>
            <a:path>
              <a:moveTo>
                <a:pt x="0" y="0"/>
              </a:moveTo>
              <a:lnTo>
                <a:pt x="0" y="253124"/>
              </a:lnTo>
              <a:lnTo>
                <a:pt x="1168618" y="253124"/>
              </a:lnTo>
              <a:lnTo>
                <a:pt x="1168618"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F1C90FE8-53D6-4726-B974-DE671BE346F6}">
      <dsp:nvSpPr>
        <dsp:cNvPr id="0" name=""/>
        <dsp:cNvSpPr/>
      </dsp:nvSpPr>
      <dsp:spPr>
        <a:xfrm>
          <a:off x="947708" y="908693"/>
          <a:ext cx="1308634" cy="367258"/>
        </a:xfrm>
        <a:custGeom>
          <a:avLst/>
          <a:gdLst/>
          <a:ahLst/>
          <a:cxnLst/>
          <a:rect l="0" t="0" r="0" b="0"/>
          <a:pathLst>
            <a:path>
              <a:moveTo>
                <a:pt x="1308634" y="0"/>
              </a:moveTo>
              <a:lnTo>
                <a:pt x="1308634" y="253124"/>
              </a:lnTo>
              <a:lnTo>
                <a:pt x="0" y="253124"/>
              </a:lnTo>
              <a:lnTo>
                <a:pt x="0"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50A6137E-9FFE-48D9-A3D2-9B1B2EC927EB}">
      <dsp:nvSpPr>
        <dsp:cNvPr id="0" name=""/>
        <dsp:cNvSpPr/>
      </dsp:nvSpPr>
      <dsp:spPr>
        <a:xfrm>
          <a:off x="1058622" y="236983"/>
          <a:ext cx="2395441" cy="671709"/>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6C047-2869-44E6-8638-81EA480BDCF2}">
      <dsp:nvSpPr>
        <dsp:cNvPr id="0" name=""/>
        <dsp:cNvSpPr/>
      </dsp:nvSpPr>
      <dsp:spPr>
        <a:xfrm>
          <a:off x="1195515" y="367031"/>
          <a:ext cx="2395441" cy="671709"/>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Gender dimension in teaching</a:t>
          </a:r>
        </a:p>
      </dsp:txBody>
      <dsp:txXfrm>
        <a:off x="1215189" y="386705"/>
        <a:ext cx="2356093" cy="632361"/>
      </dsp:txXfrm>
    </dsp:sp>
    <dsp:sp modelId="{9FB8316D-6C63-4E25-AA14-9B272DEEECA8}">
      <dsp:nvSpPr>
        <dsp:cNvPr id="0" name=""/>
        <dsp:cNvSpPr/>
      </dsp:nvSpPr>
      <dsp:spPr>
        <a:xfrm>
          <a:off x="-136892" y="1275951"/>
          <a:ext cx="2169203" cy="417668"/>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07114-85A0-41DE-B217-F843007E47F7}">
      <dsp:nvSpPr>
        <dsp:cNvPr id="0" name=""/>
        <dsp:cNvSpPr/>
      </dsp:nvSpPr>
      <dsp:spPr>
        <a:xfrm>
          <a:off x="0" y="1405999"/>
          <a:ext cx="2169203" cy="417668"/>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Specific subjects</a:t>
          </a:r>
        </a:p>
      </dsp:txBody>
      <dsp:txXfrm>
        <a:off x="12233" y="1418232"/>
        <a:ext cx="2144737" cy="393202"/>
      </dsp:txXfrm>
    </dsp:sp>
    <dsp:sp modelId="{CE9E62BB-A936-45D0-86F9-18EED7AD0FF8}">
      <dsp:nvSpPr>
        <dsp:cNvPr id="0" name=""/>
        <dsp:cNvSpPr/>
      </dsp:nvSpPr>
      <dsp:spPr>
        <a:xfrm>
          <a:off x="2450312" y="1275951"/>
          <a:ext cx="1949297" cy="417668"/>
        </a:xfrm>
        <a:prstGeom prst="roundRect">
          <a:avLst>
            <a:gd name="adj" fmla="val 10000"/>
          </a:avLst>
        </a:prstGeom>
        <a:solidFill>
          <a:srgbClr val="6A007C">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3F922-CDC8-40DE-B197-F540556D626A}">
      <dsp:nvSpPr>
        <dsp:cNvPr id="0" name=""/>
        <dsp:cNvSpPr/>
      </dsp:nvSpPr>
      <dsp:spPr>
        <a:xfrm>
          <a:off x="2587205" y="1405999"/>
          <a:ext cx="1949297" cy="417668"/>
        </a:xfrm>
        <a:prstGeom prst="roundRect">
          <a:avLst>
            <a:gd name="adj" fmla="val 10000"/>
          </a:avLst>
        </a:prstGeom>
        <a:solidFill>
          <a:schemeClr val="lt1">
            <a:alpha val="90000"/>
            <a:hueOff val="0"/>
            <a:satOff val="0"/>
            <a:lumOff val="0"/>
            <a:alphaOff val="0"/>
          </a:schemeClr>
        </a:solidFill>
        <a:ln w="57150" cap="flat" cmpd="sng" algn="ctr">
          <a:solidFill>
            <a:srgbClr val="6A007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Transversal approach</a:t>
          </a:r>
        </a:p>
      </dsp:txBody>
      <dsp:txXfrm>
        <a:off x="2599438" y="1418232"/>
        <a:ext cx="1924831" cy="3932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1B421-80A8-1343-8F0E-B52B356DE465}">
      <dsp:nvSpPr>
        <dsp:cNvPr id="0" name=""/>
        <dsp:cNvSpPr/>
      </dsp:nvSpPr>
      <dsp:spPr>
        <a:xfrm>
          <a:off x="0" y="90855"/>
          <a:ext cx="8128000"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792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bg1"/>
              </a:solidFill>
              <a:latin typeface="Sofia Pro"/>
              <a:cs typeface="Times New Roman" panose="02020603050405020304" pitchFamily="18" charset="0"/>
            </a:rPr>
            <a:t>Basic guide </a:t>
          </a:r>
          <a:r>
            <a:rPr lang="es-ES" sz="2000" b="1" kern="1200" err="1">
              <a:solidFill>
                <a:schemeClr val="bg1"/>
              </a:solidFill>
              <a:latin typeface="Sofia Pro"/>
              <a:cs typeface="Times New Roman" panose="02020603050405020304" pitchFamily="18" charset="0"/>
            </a:rPr>
            <a:t>review</a:t>
          </a:r>
          <a:endParaRPr lang="es-ES" sz="2000" kern="1200"/>
        </a:p>
      </dsp:txBody>
      <dsp:txXfrm>
        <a:off x="0" y="386792"/>
        <a:ext cx="7832064" cy="591873"/>
      </dsp:txXfrm>
    </dsp:sp>
    <dsp:sp modelId="{4F74B62E-8038-2143-8390-695E109778C4}">
      <dsp:nvSpPr>
        <dsp:cNvPr id="0" name=""/>
        <dsp:cNvSpPr/>
      </dsp:nvSpPr>
      <dsp:spPr>
        <a:xfrm>
          <a:off x="0" y="1003695"/>
          <a:ext cx="2503424" cy="2280331"/>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latin typeface="Sofia Pro"/>
              <a:cs typeface="Times New Roman" panose="02020603050405020304" pitchFamily="18" charset="0"/>
            </a:rPr>
            <a:t>Inclusive and non-</a:t>
          </a:r>
          <a:r>
            <a:rPr lang="es-ES" sz="1400" kern="1200" err="1">
              <a:latin typeface="Sofia Pro"/>
              <a:cs typeface="Times New Roman" panose="02020603050405020304" pitchFamily="18" charset="0"/>
            </a:rPr>
            <a:t>sexist</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language</a:t>
          </a:r>
          <a:r>
            <a:rPr lang="es-ES" sz="1400" kern="1200">
              <a:latin typeface="Sofia Pro"/>
              <a:cs typeface="Times New Roman" panose="02020603050405020304" pitchFamily="18" charset="0"/>
            </a:rPr>
            <a:t>.</a:t>
          </a:r>
        </a:p>
        <a:p>
          <a:pPr marL="0" lvl="0" indent="0" algn="l" defTabSz="622300">
            <a:lnSpc>
              <a:spcPct val="90000"/>
            </a:lnSpc>
            <a:spcBef>
              <a:spcPct val="0"/>
            </a:spcBef>
            <a:spcAft>
              <a:spcPct val="35000"/>
            </a:spcAft>
            <a:buNone/>
          </a:pPr>
          <a:r>
            <a:rPr lang="es-ES" sz="1400" kern="1200" err="1">
              <a:latin typeface="Sofia Pro"/>
              <a:cs typeface="Times New Roman" panose="02020603050405020304" pitchFamily="18" charset="0"/>
            </a:rPr>
            <a:t>Gender</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competences</a:t>
          </a:r>
          <a:r>
            <a:rPr lang="es-ES" sz="1400" kern="1200">
              <a:latin typeface="Sofia Pro"/>
              <a:cs typeface="Times New Roman" panose="02020603050405020304" pitchFamily="18" charset="0"/>
            </a:rPr>
            <a:t>.</a:t>
          </a:r>
        </a:p>
        <a:p>
          <a:pPr marL="0" lvl="0" indent="0" algn="l" defTabSz="622300">
            <a:lnSpc>
              <a:spcPct val="90000"/>
            </a:lnSpc>
            <a:spcBef>
              <a:spcPct val="0"/>
            </a:spcBef>
            <a:spcAft>
              <a:spcPct val="35000"/>
            </a:spcAft>
            <a:buNone/>
          </a:pPr>
          <a:r>
            <a:rPr lang="es-ES" sz="1400" kern="1200" err="1">
              <a:latin typeface="Sofia Pro"/>
              <a:cs typeface="Times New Roman" panose="02020603050405020304" pitchFamily="18" charset="0"/>
            </a:rPr>
            <a:t>Bibliography</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with</a:t>
          </a:r>
          <a:r>
            <a:rPr lang="es-ES" sz="1400" kern="1200">
              <a:latin typeface="Sofia Pro"/>
              <a:cs typeface="Times New Roman" panose="02020603050405020304" pitchFamily="18" charset="0"/>
            </a:rPr>
            <a:t> full </a:t>
          </a:r>
          <a:r>
            <a:rPr lang="es-ES" sz="1400" kern="1200" err="1">
              <a:latin typeface="Sofia Pro"/>
              <a:cs typeface="Times New Roman" panose="02020603050405020304" pitchFamily="18" charset="0"/>
            </a:rPr>
            <a:t>names</a:t>
          </a:r>
          <a:r>
            <a:rPr lang="es-ES" sz="1400" kern="1200">
              <a:latin typeface="Sofia Pro"/>
              <a:cs typeface="Times New Roman" panose="02020603050405020304" pitchFamily="18" charset="0"/>
            </a:rPr>
            <a:t>.</a:t>
          </a:r>
        </a:p>
        <a:p>
          <a:pPr marL="0" lvl="0" indent="0" algn="l" defTabSz="622300">
            <a:lnSpc>
              <a:spcPct val="90000"/>
            </a:lnSpc>
            <a:spcBef>
              <a:spcPct val="0"/>
            </a:spcBef>
            <a:spcAft>
              <a:spcPct val="35000"/>
            </a:spcAft>
            <a:buNone/>
          </a:pPr>
          <a:r>
            <a:rPr lang="es-ES" sz="1400" kern="1200" err="1">
              <a:latin typeface="Sofia Pro"/>
              <a:cs typeface="Times New Roman" panose="02020603050405020304" pitchFamily="18" charset="0"/>
            </a:rPr>
            <a:t>Classroom</a:t>
          </a:r>
          <a:r>
            <a:rPr lang="es-ES" sz="1400" kern="1200">
              <a:latin typeface="Sofia Pro"/>
              <a:cs typeface="Times New Roman" panose="02020603050405020304" pitchFamily="18" charset="0"/>
            </a:rPr>
            <a:t> management (</a:t>
          </a:r>
          <a:r>
            <a:rPr lang="es-ES" sz="1400" kern="1200" err="1">
              <a:latin typeface="Sofia Pro"/>
              <a:cs typeface="Times New Roman" panose="02020603050405020304" pitchFamily="18" charset="0"/>
            </a:rPr>
            <a:t>glimpsing</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rotating</a:t>
          </a:r>
          <a:r>
            <a:rPr lang="es-ES" sz="1400" kern="1200">
              <a:latin typeface="Sofia Pro"/>
              <a:cs typeface="Times New Roman" panose="02020603050405020304" pitchFamily="18" charset="0"/>
            </a:rPr>
            <a:t> roles, etc.)</a:t>
          </a:r>
        </a:p>
        <a:p>
          <a:pPr marL="0" lvl="0" indent="0" algn="l" defTabSz="622300">
            <a:lnSpc>
              <a:spcPct val="90000"/>
            </a:lnSpc>
            <a:spcBef>
              <a:spcPct val="0"/>
            </a:spcBef>
            <a:spcAft>
              <a:spcPct val="35000"/>
            </a:spcAft>
            <a:buNone/>
          </a:pPr>
          <a:r>
            <a:rPr lang="es-ES" sz="1400" kern="1200">
              <a:latin typeface="Sofia Pro"/>
              <a:cs typeface="Times New Roman" panose="02020603050405020304" pitchFamily="18" charset="0"/>
            </a:rPr>
            <a:t>Assessment </a:t>
          </a:r>
          <a:r>
            <a:rPr lang="es-ES" sz="1400" kern="1200" err="1">
              <a:latin typeface="Sofia Pro"/>
              <a:cs typeface="Times New Roman" panose="02020603050405020304" pitchFamily="18" charset="0"/>
            </a:rPr>
            <a:t>with</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gender</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equality</a:t>
          </a:r>
          <a:r>
            <a:rPr lang="es-ES" sz="1400" kern="1200">
              <a:latin typeface="Sofia Pro"/>
              <a:cs typeface="Times New Roman" panose="02020603050405020304" pitchFamily="18" charset="0"/>
            </a:rPr>
            <a:t> (diverse </a:t>
          </a:r>
          <a:r>
            <a:rPr lang="es-ES" sz="1400" kern="1200" err="1">
              <a:latin typeface="Sofia Pro"/>
              <a:cs typeface="Times New Roman" panose="02020603050405020304" pitchFamily="18" charset="0"/>
            </a:rPr>
            <a:t>tools</a:t>
          </a:r>
          <a:r>
            <a:rPr lang="es-ES" sz="1400" kern="1200">
              <a:latin typeface="Sofia Pro"/>
              <a:cs typeface="Times New Roman" panose="02020603050405020304" pitchFamily="18" charset="0"/>
            </a:rPr>
            <a:t>, etc.)</a:t>
          </a:r>
          <a:endParaRPr lang="es-ES" sz="1400" kern="1200"/>
        </a:p>
      </dsp:txBody>
      <dsp:txXfrm>
        <a:off x="0" y="1003695"/>
        <a:ext cx="2503424" cy="2280331"/>
      </dsp:txXfrm>
    </dsp:sp>
    <dsp:sp modelId="{38D69E06-5635-1949-A8FF-E28DEF944302}">
      <dsp:nvSpPr>
        <dsp:cNvPr id="0" name=""/>
        <dsp:cNvSpPr/>
      </dsp:nvSpPr>
      <dsp:spPr>
        <a:xfrm>
          <a:off x="2503423" y="485437"/>
          <a:ext cx="5624576"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792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bg1"/>
              </a:solidFill>
              <a:latin typeface="Sofia Pro"/>
              <a:cs typeface="Times New Roman" panose="02020603050405020304" pitchFamily="18" charset="0"/>
            </a:rPr>
            <a:t>Backstage </a:t>
          </a:r>
          <a:r>
            <a:rPr lang="es-ES" sz="2000" b="1" kern="1200" err="1">
              <a:solidFill>
                <a:schemeClr val="bg1"/>
              </a:solidFill>
              <a:latin typeface="Sofia Pro"/>
              <a:cs typeface="Times New Roman" panose="02020603050405020304" pitchFamily="18" charset="0"/>
            </a:rPr>
            <a:t>work</a:t>
          </a:r>
          <a:r>
            <a:rPr lang="es-ES" sz="2000" b="1" kern="1200">
              <a:solidFill>
                <a:schemeClr val="bg1"/>
              </a:solidFill>
              <a:latin typeface="Sofia Pro"/>
              <a:cs typeface="Times New Roman" panose="02020603050405020304" pitchFamily="18" charset="0"/>
            </a:rPr>
            <a:t>: a new </a:t>
          </a:r>
          <a:r>
            <a:rPr lang="es-ES" sz="2000" b="1" kern="1200" err="1">
              <a:solidFill>
                <a:schemeClr val="bg1"/>
              </a:solidFill>
              <a:latin typeface="Sofia Pro"/>
              <a:cs typeface="Times New Roman" panose="02020603050405020304" pitchFamily="18" charset="0"/>
            </a:rPr>
            <a:t>gender</a:t>
          </a:r>
          <a:r>
            <a:rPr lang="es-ES" sz="2000" b="1" kern="1200">
              <a:solidFill>
                <a:schemeClr val="bg1"/>
              </a:solidFill>
              <a:latin typeface="Sofia Pro"/>
              <a:cs typeface="Times New Roman" panose="02020603050405020304" pitchFamily="18" charset="0"/>
            </a:rPr>
            <a:t> </a:t>
          </a:r>
          <a:r>
            <a:rPr lang="es-ES" sz="2000" b="1" kern="1200" err="1">
              <a:solidFill>
                <a:schemeClr val="bg1"/>
              </a:solidFill>
              <a:latin typeface="Sofia Pro"/>
              <a:cs typeface="Times New Roman" panose="02020603050405020304" pitchFamily="18" charset="0"/>
            </a:rPr>
            <a:t>activity</a:t>
          </a:r>
          <a:r>
            <a:rPr lang="es-ES" sz="2000" b="1" kern="1200">
              <a:solidFill>
                <a:schemeClr val="bg1"/>
              </a:solidFill>
              <a:latin typeface="Sofia Pro"/>
              <a:cs typeface="Times New Roman" panose="02020603050405020304" pitchFamily="18" charset="0"/>
            </a:rPr>
            <a:t> </a:t>
          </a:r>
          <a:endParaRPr lang="es-ES" sz="2000" kern="1200"/>
        </a:p>
      </dsp:txBody>
      <dsp:txXfrm>
        <a:off x="2503423" y="781374"/>
        <a:ext cx="5328640" cy="591873"/>
      </dsp:txXfrm>
    </dsp:sp>
    <dsp:sp modelId="{C9922C4F-8A48-A040-A9F9-27FBC01C6D01}">
      <dsp:nvSpPr>
        <dsp:cNvPr id="0" name=""/>
        <dsp:cNvSpPr/>
      </dsp:nvSpPr>
      <dsp:spPr>
        <a:xfrm>
          <a:off x="2503423" y="1398277"/>
          <a:ext cx="2503424" cy="2280331"/>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Focus on minimum one activity to include gender dimension.</a:t>
          </a:r>
        </a:p>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Wildcard:</a:t>
          </a:r>
        </a:p>
        <a:p>
          <a:pPr marL="0" lvl="0" indent="0" algn="l" defTabSz="622300">
            <a:lnSpc>
              <a:spcPct val="90000"/>
            </a:lnSpc>
            <a:spcBef>
              <a:spcPct val="0"/>
            </a:spcBef>
            <a:spcAft>
              <a:spcPct val="35000"/>
            </a:spcAft>
            <a:buNone/>
          </a:pPr>
          <a:r>
            <a:rPr lang="en-US" sz="1400" u="sng" kern="1200" baseline="0" noProof="0">
              <a:latin typeface="Sofia Pro"/>
              <a:cs typeface="Times New Roman" panose="02020603050405020304" pitchFamily="18" charset="0"/>
            </a:rPr>
            <a:t>Fundamentals:</a:t>
          </a:r>
          <a:r>
            <a:rPr lang="en-US" sz="1400" kern="1200" noProof="0">
              <a:latin typeface="Sofia Pro"/>
              <a:cs typeface="Times New Roman" panose="02020603050405020304" pitchFamily="18" charset="0"/>
            </a:rPr>
            <a:t> female contributions.</a:t>
          </a:r>
        </a:p>
        <a:p>
          <a:pPr marL="0" lvl="0" indent="0" algn="l" defTabSz="622300">
            <a:lnSpc>
              <a:spcPct val="90000"/>
            </a:lnSpc>
            <a:spcBef>
              <a:spcPct val="0"/>
            </a:spcBef>
            <a:spcAft>
              <a:spcPct val="35000"/>
            </a:spcAft>
            <a:buNone/>
          </a:pPr>
          <a:r>
            <a:rPr lang="en-US" sz="1400" u="sng" kern="1200" baseline="0" noProof="0">
              <a:latin typeface="Sofia Pro"/>
              <a:cs typeface="Times New Roman" panose="02020603050405020304" pitchFamily="18" charset="0"/>
            </a:rPr>
            <a:t>Technologies:</a:t>
          </a:r>
          <a:r>
            <a:rPr lang="en-US" sz="1400" u="none" kern="1200" baseline="0" noProof="0">
              <a:latin typeface="Sofia Pro"/>
              <a:cs typeface="Times New Roman" panose="02020603050405020304" pitchFamily="18" charset="0"/>
            </a:rPr>
            <a:t> </a:t>
          </a:r>
          <a:r>
            <a:rPr lang="en-US" sz="1400" kern="1200" noProof="0">
              <a:latin typeface="Sofia Pro"/>
              <a:cs typeface="Times New Roman" panose="02020603050405020304" pitchFamily="18" charset="0"/>
            </a:rPr>
            <a:t>teamwork project or challenge.</a:t>
          </a:r>
        </a:p>
        <a:p>
          <a:pPr marL="0" lvl="0" indent="0" algn="l" defTabSz="622300">
            <a:lnSpc>
              <a:spcPct val="90000"/>
            </a:lnSpc>
            <a:spcBef>
              <a:spcPct val="0"/>
            </a:spcBef>
            <a:spcAft>
              <a:spcPct val="35000"/>
            </a:spcAft>
            <a:buNone/>
          </a:pPr>
          <a:r>
            <a:rPr lang="en-US" sz="1400" u="sng" kern="1200" baseline="0" noProof="0">
              <a:latin typeface="Sofia Pro"/>
              <a:cs typeface="Times New Roman" panose="02020603050405020304" pitchFamily="18" charset="0"/>
            </a:rPr>
            <a:t>Management:</a:t>
          </a:r>
          <a:r>
            <a:rPr lang="en-US" sz="1400" u="none" kern="1200" baseline="0" noProof="0">
              <a:latin typeface="Sofia Pro"/>
              <a:cs typeface="Times New Roman" panose="02020603050405020304" pitchFamily="18" charset="0"/>
            </a:rPr>
            <a:t> </a:t>
          </a:r>
          <a:r>
            <a:rPr lang="en-US" sz="1400" kern="1200" noProof="0">
              <a:latin typeface="Sofia Pro"/>
              <a:cs typeface="Times New Roman" panose="02020603050405020304" pitchFamily="18" charset="0"/>
            </a:rPr>
            <a:t>case study or role-play.</a:t>
          </a:r>
          <a:endParaRPr lang="es-ES" sz="1400" kern="1200"/>
        </a:p>
      </dsp:txBody>
      <dsp:txXfrm>
        <a:off x="2503423" y="1398277"/>
        <a:ext cx="2503424" cy="2280331"/>
      </dsp:txXfrm>
    </dsp:sp>
    <dsp:sp modelId="{7AF1A2E1-DE8F-8643-946A-9C2C1E027FD3}">
      <dsp:nvSpPr>
        <dsp:cNvPr id="0" name=""/>
        <dsp:cNvSpPr/>
      </dsp:nvSpPr>
      <dsp:spPr>
        <a:xfrm>
          <a:off x="5006848" y="880020"/>
          <a:ext cx="3121152"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792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bg1"/>
              </a:solidFill>
              <a:latin typeface="Sofia Pro"/>
              <a:cs typeface="Times New Roman" panose="02020603050405020304" pitchFamily="18" charset="0"/>
            </a:rPr>
            <a:t>Extended guide </a:t>
          </a:r>
          <a:r>
            <a:rPr lang="es-ES" sz="2000" b="1" kern="1200" err="1">
              <a:solidFill>
                <a:schemeClr val="bg1"/>
              </a:solidFill>
              <a:latin typeface="Sofia Pro"/>
              <a:cs typeface="Times New Roman" panose="02020603050405020304" pitchFamily="18" charset="0"/>
            </a:rPr>
            <a:t>review</a:t>
          </a:r>
          <a:endParaRPr lang="es-ES" sz="2000" kern="1200"/>
        </a:p>
      </dsp:txBody>
      <dsp:txXfrm>
        <a:off x="5006848" y="1175957"/>
        <a:ext cx="2825216" cy="591873"/>
      </dsp:txXfrm>
    </dsp:sp>
    <dsp:sp modelId="{1AAA7952-318B-2A47-88AF-F30635A01AA9}">
      <dsp:nvSpPr>
        <dsp:cNvPr id="0" name=""/>
        <dsp:cNvSpPr/>
      </dsp:nvSpPr>
      <dsp:spPr>
        <a:xfrm>
          <a:off x="5006848" y="1792859"/>
          <a:ext cx="2503424" cy="2246958"/>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Make gender aspects explicit in the subject's general description and the contents.</a:t>
          </a:r>
        </a:p>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Include at least one learning output and the corresponding assessment related to the new gender activity.</a:t>
          </a:r>
          <a:endParaRPr lang="es-ES" sz="1400" kern="1200"/>
        </a:p>
      </dsp:txBody>
      <dsp:txXfrm>
        <a:off x="5006848" y="1792859"/>
        <a:ext cx="2503424" cy="2246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B1F5C-2698-4BA5-A018-2CA03102BCA2}">
      <dsp:nvSpPr>
        <dsp:cNvPr id="0" name=""/>
        <dsp:cNvSpPr/>
      </dsp:nvSpPr>
      <dsp:spPr>
        <a:xfrm>
          <a:off x="845462" y="0"/>
          <a:ext cx="845462"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845462" y="0"/>
        <a:ext cx="845462" cy="536805"/>
      </dsp:txXfrm>
    </dsp:sp>
    <dsp:sp modelId="{D12FF4D2-74C4-4690-BC1A-5DAF5132F5DB}">
      <dsp:nvSpPr>
        <dsp:cNvPr id="0" name=""/>
        <dsp:cNvSpPr/>
      </dsp:nvSpPr>
      <dsp:spPr>
        <a:xfrm>
          <a:off x="422731" y="536805"/>
          <a:ext cx="1690924"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718642" y="536805"/>
        <a:ext cx="1099101" cy="536805"/>
      </dsp:txXfrm>
    </dsp:sp>
    <dsp:sp modelId="{4B6ADD58-ACA7-4E6D-855D-82B724217E7A}">
      <dsp:nvSpPr>
        <dsp:cNvPr id="0" name=""/>
        <dsp:cNvSpPr/>
      </dsp:nvSpPr>
      <dsp:spPr>
        <a:xfrm>
          <a:off x="0" y="1073610"/>
          <a:ext cx="2536387" cy="536805"/>
        </a:xfrm>
        <a:prstGeom prst="trapezoid">
          <a:avLst>
            <a:gd name="adj" fmla="val 78749"/>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a:solidFill>
                <a:schemeClr val="bg1"/>
              </a:solidFill>
            </a:rPr>
            <a:t>Bottom-up</a:t>
          </a:r>
        </a:p>
      </dsp:txBody>
      <dsp:txXfrm>
        <a:off x="443867" y="1073610"/>
        <a:ext cx="1648651" cy="536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5306-2870-4652-BEB3-426CF8D90269}">
      <dsp:nvSpPr>
        <dsp:cNvPr id="0" name=""/>
        <dsp:cNvSpPr/>
      </dsp:nvSpPr>
      <dsp:spPr>
        <a:xfrm>
          <a:off x="2363297" y="-20495"/>
          <a:ext cx="3401405" cy="3401405"/>
        </a:xfrm>
        <a:prstGeom prst="circularArrow">
          <a:avLst>
            <a:gd name="adj1" fmla="val 5544"/>
            <a:gd name="adj2" fmla="val 330680"/>
            <a:gd name="adj3" fmla="val 13769126"/>
            <a:gd name="adj4" fmla="val 17390104"/>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9A706-3084-475B-8F93-5D1310ECA105}">
      <dsp:nvSpPr>
        <dsp:cNvPr id="0" name=""/>
        <dsp:cNvSpPr/>
      </dsp:nvSpPr>
      <dsp:spPr>
        <a:xfrm>
          <a:off x="3265289" y="1136"/>
          <a:ext cx="1597421" cy="79871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Students’ distribution</a:t>
          </a:r>
        </a:p>
      </dsp:txBody>
      <dsp:txXfrm>
        <a:off x="3304279" y="40126"/>
        <a:ext cx="1519441" cy="720730"/>
      </dsp:txXfrm>
    </dsp:sp>
    <dsp:sp modelId="{5205A656-6467-49B8-A320-7581643DBB8C}">
      <dsp:nvSpPr>
        <dsp:cNvPr id="0" name=""/>
        <dsp:cNvSpPr/>
      </dsp:nvSpPr>
      <dsp:spPr>
        <a:xfrm>
          <a:off x="4644789" y="809854"/>
          <a:ext cx="1597421" cy="1185806"/>
        </a:xfrm>
        <a:prstGeom prst="roundRect">
          <a:avLst/>
        </a:prstGeom>
        <a:solidFill>
          <a:srgbClr val="87C5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t>Rotative</a:t>
          </a:r>
          <a:r>
            <a:rPr lang="en-US" sz="1400" kern="1200"/>
            <a:t> roles,</a:t>
          </a:r>
          <a:br>
            <a:rPr lang="en-US" sz="1400" kern="1200"/>
          </a:br>
          <a:r>
            <a:rPr lang="en-US" sz="1400" kern="1200"/>
            <a:t>Leadership, belonging, cooperation</a:t>
          </a:r>
        </a:p>
      </dsp:txBody>
      <dsp:txXfrm>
        <a:off x="4702675" y="867740"/>
        <a:ext cx="1481649" cy="1070034"/>
      </dsp:txXfrm>
    </dsp:sp>
    <dsp:sp modelId="{E6DCF5D0-823B-435C-B512-7D2D4E6021DE}">
      <dsp:nvSpPr>
        <dsp:cNvPr id="0" name=""/>
        <dsp:cNvSpPr/>
      </dsp:nvSpPr>
      <dsp:spPr>
        <a:xfrm>
          <a:off x="4360242" y="2485591"/>
          <a:ext cx="1597421" cy="798710"/>
        </a:xfrm>
        <a:prstGeom prst="roundRect">
          <a:avLst/>
        </a:prstGeom>
        <a:solidFill>
          <a:srgbClr val="7CC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a:latin typeface="Sofia Pro"/>
            </a:rPr>
            <a:t>Co/self/-assessment </a:t>
          </a:r>
          <a:br>
            <a:rPr lang="en-US" sz="1400" kern="1200" noProof="0">
              <a:latin typeface="Sofia Pro"/>
            </a:rPr>
          </a:br>
          <a:r>
            <a:rPr lang="en-US" sz="1400" kern="1200" noProof="0">
              <a:latin typeface="Sofia Pro"/>
            </a:rPr>
            <a:t>Pre/post-test</a:t>
          </a:r>
          <a:endParaRPr lang="en-US" sz="1400" kern="1200"/>
        </a:p>
      </dsp:txBody>
      <dsp:txXfrm>
        <a:off x="4399232" y="2524581"/>
        <a:ext cx="1519441" cy="720730"/>
      </dsp:txXfrm>
    </dsp:sp>
    <dsp:sp modelId="{59C33EDE-98FB-47FF-80D4-D132FE90409D}">
      <dsp:nvSpPr>
        <dsp:cNvPr id="0" name=""/>
        <dsp:cNvSpPr/>
      </dsp:nvSpPr>
      <dsp:spPr>
        <a:xfrm>
          <a:off x="2144027" y="2485589"/>
          <a:ext cx="1597421" cy="798710"/>
        </a:xfrm>
        <a:prstGeom prst="roundRect">
          <a:avLst/>
        </a:prstGeom>
        <a:solidFill>
          <a:srgbClr val="6097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Topic (SDG)</a:t>
          </a:r>
        </a:p>
      </dsp:txBody>
      <dsp:txXfrm>
        <a:off x="2183017" y="2524579"/>
        <a:ext cx="1519441" cy="720730"/>
      </dsp:txXfrm>
    </dsp:sp>
    <dsp:sp modelId="{E076F3C9-FEC7-45A7-AFD8-4625A5DACDA4}">
      <dsp:nvSpPr>
        <dsp:cNvPr id="0" name=""/>
        <dsp:cNvSpPr/>
      </dsp:nvSpPr>
      <dsp:spPr>
        <a:xfrm>
          <a:off x="1885788" y="1003402"/>
          <a:ext cx="1597421" cy="79871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Educator’s sustainability</a:t>
          </a:r>
        </a:p>
      </dsp:txBody>
      <dsp:txXfrm>
        <a:off x="1924778" y="1042392"/>
        <a:ext cx="1519441" cy="7207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700251" y="-3012106"/>
          <a:ext cx="958437" cy="7222260"/>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mn-lt"/>
            </a:rPr>
            <a:t>Examples: calculus, algebra, physics, statistics… </a:t>
          </a:r>
        </a:p>
        <a:p>
          <a:pPr marL="228600" lvl="1" indent="-228600" algn="l" defTabSz="889000">
            <a:lnSpc>
              <a:spcPct val="90000"/>
            </a:lnSpc>
            <a:spcBef>
              <a:spcPct val="0"/>
            </a:spcBef>
            <a:spcAft>
              <a:spcPct val="15000"/>
            </a:spcAft>
            <a:buChar char="•"/>
          </a:pPr>
          <a:r>
            <a:rPr lang="en-US" sz="2000" kern="1200" noProof="0">
              <a:latin typeface="+mn-lt"/>
            </a:rPr>
            <a:t>Focus: contextualization</a:t>
          </a:r>
        </a:p>
      </dsp:txBody>
      <dsp:txXfrm rot="-5400000">
        <a:off x="2568340" y="166592"/>
        <a:ext cx="7175473" cy="864863"/>
      </dsp:txXfrm>
    </dsp:sp>
    <dsp:sp modelId="{AF54BFB8-5B0A-4DC9-BB52-F768F49E97C2}">
      <dsp:nvSpPr>
        <dsp:cNvPr id="0" name=""/>
        <dsp:cNvSpPr/>
      </dsp:nvSpPr>
      <dsp:spPr>
        <a:xfrm>
          <a:off x="0" y="0"/>
          <a:ext cx="25665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latin typeface="Trebuchet MS" panose="020B0703020202090204" pitchFamily="34" charset="0"/>
            </a:rPr>
            <a:t>Fundamentals</a:t>
          </a:r>
        </a:p>
      </dsp:txBody>
      <dsp:txXfrm>
        <a:off x="58484" y="58484"/>
        <a:ext cx="2449544" cy="1081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517650" y="-2842291"/>
          <a:ext cx="957501" cy="6882629"/>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mn-lt"/>
            </a:rPr>
            <a:t>Examples: heat transfer, electrotechnics, …</a:t>
          </a:r>
        </a:p>
        <a:p>
          <a:pPr marL="228600" lvl="1" indent="-228600" algn="l" defTabSz="889000">
            <a:lnSpc>
              <a:spcPct val="90000"/>
            </a:lnSpc>
            <a:spcBef>
              <a:spcPct val="0"/>
            </a:spcBef>
            <a:spcAft>
              <a:spcPct val="15000"/>
            </a:spcAft>
            <a:buChar char="•"/>
          </a:pPr>
          <a:r>
            <a:rPr lang="en-US" sz="2000" kern="1200" noProof="0">
              <a:latin typeface="+mn-lt"/>
            </a:rPr>
            <a:t>Focus: + safety, environment, ergonomic, SDG,</a:t>
          </a:r>
          <a:r>
            <a:rPr lang="en-GB" sz="2000" kern="1200" noProof="0">
              <a:latin typeface="+mn-lt"/>
            </a:rPr>
            <a:t> consumption paths, </a:t>
          </a:r>
          <a:r>
            <a:rPr lang="en-US" sz="2000" kern="1200" noProof="0">
              <a:latin typeface="+mn-lt"/>
            </a:rPr>
            <a:t>…</a:t>
          </a:r>
        </a:p>
      </dsp:txBody>
      <dsp:txXfrm rot="-5400000">
        <a:off x="2555087" y="167013"/>
        <a:ext cx="6835888" cy="864019"/>
      </dsp:txXfrm>
    </dsp:sp>
    <dsp:sp modelId="{AF54BFB8-5B0A-4DC9-BB52-F768F49E97C2}">
      <dsp:nvSpPr>
        <dsp:cNvPr id="0" name=""/>
        <dsp:cNvSpPr/>
      </dsp:nvSpPr>
      <dsp:spPr>
        <a:xfrm>
          <a:off x="466" y="0"/>
          <a:ext cx="2553940" cy="119687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latin typeface="Trebuchet MS" panose="020B0703020202090204" pitchFamily="34" charset="0"/>
            </a:rPr>
            <a:t>Technologies</a:t>
          </a:r>
        </a:p>
      </dsp:txBody>
      <dsp:txXfrm>
        <a:off x="58893" y="58427"/>
        <a:ext cx="2437086" cy="10800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projects, organization, human resources, …</a:t>
          </a:r>
        </a:p>
        <a:p>
          <a:pPr marL="228600" lvl="1" indent="-228600" algn="l" defTabSz="889000">
            <a:lnSpc>
              <a:spcPct val="90000"/>
            </a:lnSpc>
            <a:spcBef>
              <a:spcPct val="0"/>
            </a:spcBef>
            <a:spcAft>
              <a:spcPct val="15000"/>
            </a:spcAft>
            <a:buChar char="•"/>
          </a:pPr>
          <a:r>
            <a:rPr lang="en-US" sz="2000" kern="1200" noProof="0">
              <a:latin typeface="Sofia Pro"/>
            </a:rPr>
            <a:t>Focus: </a:t>
          </a:r>
          <a:r>
            <a:rPr lang="en-GB" sz="2000" kern="1200" noProof="0"/>
            <a:t>+ + gender in interpersonal relationships, recruitment, work-life balance, …</a:t>
          </a:r>
          <a:endParaRPr lang="en-US" sz="2000" kern="1200" noProof="0">
            <a:latin typeface="Sofia Pro"/>
          </a:endParaRPr>
        </a:p>
      </dsp:txBody>
      <dsp:txXfrm rot="-5400000">
        <a:off x="2535717" y="167014"/>
        <a:ext cx="7083783" cy="864019"/>
      </dsp:txXfrm>
    </dsp:sp>
    <dsp:sp modelId="{AF54BFB8-5B0A-4DC9-BB52-F768F49E97C2}">
      <dsp:nvSpPr>
        <dsp:cNvPr id="0" name=""/>
        <dsp:cNvSpPr/>
      </dsp:nvSpPr>
      <dsp:spPr>
        <a:xfrm>
          <a:off x="119443" y="0"/>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177870" y="58427"/>
        <a:ext cx="2417058" cy="10800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1760" y="-2966238"/>
          <a:ext cx="958437"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calculus, algebra, physics, statistics… </a:t>
          </a:r>
        </a:p>
        <a:p>
          <a:pPr marL="228600" lvl="1" indent="-228600" algn="l" defTabSz="889000">
            <a:lnSpc>
              <a:spcPct val="90000"/>
            </a:lnSpc>
            <a:spcBef>
              <a:spcPct val="0"/>
            </a:spcBef>
            <a:spcAft>
              <a:spcPct val="15000"/>
            </a:spcAft>
            <a:buChar char="•"/>
          </a:pPr>
          <a:r>
            <a:rPr lang="en-US" sz="2000" kern="1200" noProof="0">
              <a:latin typeface="Sofia Pro"/>
            </a:rPr>
            <a:t>Focus: contextualization</a:t>
          </a:r>
        </a:p>
      </dsp:txBody>
      <dsp:txXfrm rot="-5400000">
        <a:off x="2535717" y="166592"/>
        <a:ext cx="7083737" cy="864863"/>
      </dsp:txXfrm>
    </dsp:sp>
    <dsp:sp modelId="{AF54BFB8-5B0A-4DC9-BB52-F768F49E97C2}">
      <dsp:nvSpPr>
        <dsp:cNvPr id="0" name=""/>
        <dsp:cNvSpPr/>
      </dsp:nvSpPr>
      <dsp:spPr>
        <a:xfrm>
          <a:off x="0" y="0"/>
          <a:ext cx="25339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Fundamentals</a:t>
          </a:r>
        </a:p>
      </dsp:txBody>
      <dsp:txXfrm>
        <a:off x="58484" y="58484"/>
        <a:ext cx="2416944" cy="1081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heat transfer, electrotechnics, …</a:t>
          </a:r>
        </a:p>
        <a:p>
          <a:pPr marL="228600" lvl="1" indent="-228600" algn="l" defTabSz="889000">
            <a:lnSpc>
              <a:spcPct val="90000"/>
            </a:lnSpc>
            <a:spcBef>
              <a:spcPct val="0"/>
            </a:spcBef>
            <a:spcAft>
              <a:spcPct val="15000"/>
            </a:spcAft>
            <a:buChar char="•"/>
          </a:pPr>
          <a:r>
            <a:rPr lang="en-US" sz="2000" kern="1200" noProof="0">
              <a:latin typeface="Sofia Pro"/>
            </a:rPr>
            <a:t>Focus: + safety, environment, ergonomic, SDG,</a:t>
          </a:r>
          <a:r>
            <a:rPr lang="en-GB" sz="2000" kern="1200" noProof="0"/>
            <a:t> consumption paths, </a:t>
          </a:r>
          <a:r>
            <a:rPr lang="en-US" sz="2000" kern="1200" noProof="0">
              <a:latin typeface="Sofia Pro"/>
            </a:rPr>
            <a:t>…</a:t>
          </a:r>
        </a:p>
      </dsp:txBody>
      <dsp:txXfrm rot="-5400000">
        <a:off x="2535717" y="167014"/>
        <a:ext cx="7083783" cy="864019"/>
      </dsp:txXfrm>
    </dsp:sp>
    <dsp:sp modelId="{AF54BFB8-5B0A-4DC9-BB52-F768F49E97C2}">
      <dsp:nvSpPr>
        <dsp:cNvPr id="0" name=""/>
        <dsp:cNvSpPr/>
      </dsp:nvSpPr>
      <dsp:spPr>
        <a:xfrm>
          <a:off x="34485" y="0"/>
          <a:ext cx="2533912" cy="119687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Technologies</a:t>
          </a:r>
        </a:p>
      </dsp:txBody>
      <dsp:txXfrm>
        <a:off x="92912" y="58427"/>
        <a:ext cx="2417058" cy="10800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projects, organization, human resources, …</a:t>
          </a:r>
        </a:p>
        <a:p>
          <a:pPr marL="228600" lvl="1" indent="-228600" algn="l" defTabSz="889000">
            <a:lnSpc>
              <a:spcPct val="90000"/>
            </a:lnSpc>
            <a:spcBef>
              <a:spcPct val="0"/>
            </a:spcBef>
            <a:spcAft>
              <a:spcPct val="15000"/>
            </a:spcAft>
            <a:buChar char="•"/>
          </a:pPr>
          <a:r>
            <a:rPr lang="en-US" sz="2000" kern="1200" noProof="0">
              <a:latin typeface="Sofia Pro"/>
            </a:rPr>
            <a:t>Focus: </a:t>
          </a:r>
          <a:r>
            <a:rPr lang="en-GB" sz="2000" kern="1200" noProof="0"/>
            <a:t>+ + gender in interpersonal relationships, recruitment, work-life balance, …</a:t>
          </a:r>
          <a:endParaRPr lang="en-US" sz="2000" kern="1200" noProof="0">
            <a:latin typeface="Sofia Pro"/>
          </a:endParaRPr>
        </a:p>
      </dsp:txBody>
      <dsp:txXfrm rot="-5400000">
        <a:off x="2535717" y="167014"/>
        <a:ext cx="7083783" cy="864019"/>
      </dsp:txXfrm>
    </dsp:sp>
    <dsp:sp modelId="{AF54BFB8-5B0A-4DC9-BB52-F768F49E97C2}">
      <dsp:nvSpPr>
        <dsp:cNvPr id="0" name=""/>
        <dsp:cNvSpPr/>
      </dsp:nvSpPr>
      <dsp:spPr>
        <a:xfrm>
          <a:off x="34485" y="1169"/>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92912" y="59596"/>
        <a:ext cx="2417058" cy="10800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ABA7A-60AA-45D2-B467-6151767C6D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F8B791-2A53-49C8-BB6A-B4EDC3585E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4EED1-B5A6-4481-971E-BA39EC762394}" type="datetimeFigureOut">
              <a:rPr lang="en-US" smtClean="0"/>
              <a:t>3/19/2025</a:t>
            </a:fld>
            <a:endParaRPr lang="en-US"/>
          </a:p>
        </p:txBody>
      </p:sp>
      <p:sp>
        <p:nvSpPr>
          <p:cNvPr id="4" name="Footer Placeholder 3">
            <a:extLst>
              <a:ext uri="{FF2B5EF4-FFF2-40B4-BE49-F238E27FC236}">
                <a16:creationId xmlns:a16="http://schemas.microsoft.com/office/drawing/2014/main" id="{C88D9DDF-EAF9-45BC-812C-5A5AD641BF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885B83-3855-4DB3-B0C7-0862F2638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9AF6C-D07B-4642-B071-E50508F8EDF5}" type="slidenum">
              <a:rPr lang="en-US" smtClean="0"/>
              <a:t>‹#›</a:t>
            </a:fld>
            <a:endParaRPr lang="en-US"/>
          </a:p>
        </p:txBody>
      </p:sp>
    </p:spTree>
    <p:extLst>
      <p:ext uri="{BB962C8B-B14F-4D97-AF65-F5344CB8AC3E}">
        <p14:creationId xmlns:p14="http://schemas.microsoft.com/office/powerpoint/2010/main" val="1231957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7921A-FC0E-44BE-8415-1DC36E6067FE}"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F1523-F73D-4B44-8747-8A28830702F2}" type="slidenum">
              <a:rPr lang="en-US" smtClean="0"/>
              <a:t>‹#›</a:t>
            </a:fld>
            <a:endParaRPr lang="en-US"/>
          </a:p>
        </p:txBody>
      </p:sp>
    </p:spTree>
    <p:extLst>
      <p:ext uri="{BB962C8B-B14F-4D97-AF65-F5344CB8AC3E}">
        <p14:creationId xmlns:p14="http://schemas.microsoft.com/office/powerpoint/2010/main" val="172980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introduction of the facilitator and a brief presentation of the </a:t>
            </a:r>
            <a:r>
              <a:rPr lang="en-US" err="1"/>
              <a:t>Agrigep</a:t>
            </a:r>
            <a:r>
              <a:rPr lang="en-US"/>
              <a:t> project (to be designed by the facilitator if considered), it is recommended to highlight some EU policies that show the relevance of the topic from a decision-making point of view. Some key EU policies: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1995 Beijing conference where the word  ‘gender’ appeared for the first time, </a:t>
            </a:r>
          </a:p>
          <a:p>
            <a:pPr marL="228600" indent="-228600">
              <a:buFont typeface="+mj-lt"/>
              <a:buAutoNum type="arabicPeriod"/>
            </a:pPr>
            <a:r>
              <a:rPr lang="en-US"/>
              <a:t>2007 Council of Europe issued a recommendation on gender mainstreaming in education, </a:t>
            </a:r>
          </a:p>
          <a:p>
            <a:pPr marL="228600" indent="-228600">
              <a:buFont typeface="+mj-lt"/>
              <a:buAutoNum type="arabicPeriod"/>
            </a:pPr>
            <a:r>
              <a:rPr lang="en-US"/>
              <a:t>2015 Paris declaration and Commission/Council for non-discrimination, </a:t>
            </a:r>
          </a:p>
          <a:p>
            <a:pPr marL="228600" indent="-228600">
              <a:buFont typeface="+mj-lt"/>
              <a:buAutoNum type="arabicPeriod"/>
            </a:pPr>
            <a:r>
              <a:rPr lang="en-US"/>
              <a:t>2015 launched and adopted the European Framework for Education 2030 equal opportunity for all, guidelines started to appear</a:t>
            </a:r>
          </a:p>
          <a:p>
            <a:pPr marL="228600" indent="-228600">
              <a:buFont typeface="+mj-lt"/>
              <a:buAutoNum type="arabicPeriod"/>
            </a:pPr>
            <a:endParaRPr lang="en-US"/>
          </a:p>
          <a:p>
            <a:pPr marL="0" indent="0">
              <a:buFont typeface="+mj-lt"/>
              <a:buNone/>
            </a:pPr>
            <a:r>
              <a:rPr lang="en-US"/>
              <a:t>Be sure that the audience know the difference between sex and gender.</a:t>
            </a:r>
          </a:p>
        </p:txBody>
      </p:sp>
      <p:sp>
        <p:nvSpPr>
          <p:cNvPr id="4" name="Slide Number Placeholder 3"/>
          <p:cNvSpPr>
            <a:spLocks noGrp="1"/>
          </p:cNvSpPr>
          <p:nvPr>
            <p:ph type="sldNum" sz="quarter" idx="10"/>
          </p:nvPr>
        </p:nvSpPr>
        <p:spPr/>
        <p:txBody>
          <a:bodyPr/>
          <a:lstStyle/>
          <a:p>
            <a:fld id="{49AF1523-F73D-4B44-8747-8A28830702F2}" type="slidenum">
              <a:rPr lang="en-US" smtClean="0"/>
              <a:t>1</a:t>
            </a:fld>
            <a:endParaRPr lang="en-US"/>
          </a:p>
        </p:txBody>
      </p:sp>
    </p:spTree>
    <p:extLst>
      <p:ext uri="{BB962C8B-B14F-4D97-AF65-F5344CB8AC3E}">
        <p14:creationId xmlns:p14="http://schemas.microsoft.com/office/powerpoint/2010/main" val="273353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10</a:t>
            </a:fld>
            <a:endParaRPr lang="en-US"/>
          </a:p>
        </p:txBody>
      </p:sp>
    </p:spTree>
    <p:extLst>
      <p:ext uri="{BB962C8B-B14F-4D97-AF65-F5344CB8AC3E}">
        <p14:creationId xmlns:p14="http://schemas.microsoft.com/office/powerpoint/2010/main" val="172739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The stereotypes that participants have identified in Activity 1 can be found also in search engines such as Google.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An interesting case is the shift that maths studies and professions have experienced in the latest years, where the stereotype has moved from an almost useless study where the only possible job is becoming a teacher (yielding to a female dominated field), towards the new paradigm of  big data (yielding a male dominated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Stereotypes have a huge impact on vocations!</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11</a:t>
            </a:fld>
            <a:endParaRPr lang="en-US"/>
          </a:p>
        </p:txBody>
      </p:sp>
    </p:spTree>
    <p:extLst>
      <p:ext uri="{BB962C8B-B14F-4D97-AF65-F5344CB8AC3E}">
        <p14:creationId xmlns:p14="http://schemas.microsoft.com/office/powerpoint/2010/main" val="152863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same search is done for agrifood engineering, the relevance of the rural context and the manual labor becomes evident. This also has a gendered impact on vocations.</a:t>
            </a:r>
          </a:p>
        </p:txBody>
      </p:sp>
      <p:sp>
        <p:nvSpPr>
          <p:cNvPr id="4" name="Slide Number Placeholder 3"/>
          <p:cNvSpPr>
            <a:spLocks noGrp="1"/>
          </p:cNvSpPr>
          <p:nvPr>
            <p:ph type="sldNum" sz="quarter" idx="5"/>
          </p:nvPr>
        </p:nvSpPr>
        <p:spPr/>
        <p:txBody>
          <a:bodyPr/>
          <a:lstStyle/>
          <a:p>
            <a:fld id="{49AF1523-F73D-4B44-8747-8A28830702F2}" type="slidenum">
              <a:rPr lang="en-US" smtClean="0"/>
              <a:t>12</a:t>
            </a:fld>
            <a:endParaRPr lang="en-US"/>
          </a:p>
        </p:txBody>
      </p:sp>
    </p:spTree>
    <p:extLst>
      <p:ext uri="{BB962C8B-B14F-4D97-AF65-F5344CB8AC3E}">
        <p14:creationId xmlns:p14="http://schemas.microsoft.com/office/powerpoint/2010/main" val="2016909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It’s crucial to evidence that our vocations are not chosen freely, but are determined (partially) by our context.</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In orange: the concept of (professional) success and (academic) excellence is not free of gender biases. Do we consider most successful a man that is leading a huge company than a woman that is educating her children? We tend to relate too much success with salary and, since women are underrepresented in higher positions, the lack of referents reduce their expectations.</a:t>
            </a:r>
          </a:p>
          <a:p>
            <a:r>
              <a:rPr lang="en-GB" sz="1800">
                <a:effectLst/>
                <a:latin typeface="Calibri" panose="020F0502020204030204" pitchFamily="34" charset="0"/>
                <a:ea typeface="Calibri" panose="020F0502020204030204" pitchFamily="34" charset="0"/>
                <a:cs typeface="Times New Roman" panose="02020603050405020304" pitchFamily="18" charset="0"/>
              </a:rPr>
              <a:t>In the academia, a similar scenario can be found: universities tend to value more the (man) that publishes a lot and coordinates research projects than the (female) that is focused on teaching and tutoring students (and probably carrying a lot of promotion activities and academic housework).</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13</a:t>
            </a:fld>
            <a:endParaRPr lang="en-US"/>
          </a:p>
        </p:txBody>
      </p:sp>
    </p:spTree>
    <p:extLst>
      <p:ext uri="{BB962C8B-B14F-4D97-AF65-F5344CB8AC3E}">
        <p14:creationId xmlns:p14="http://schemas.microsoft.com/office/powerpoint/2010/main" val="818663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14</a:t>
            </a:fld>
            <a:endParaRPr lang="en-US"/>
          </a:p>
        </p:txBody>
      </p:sp>
    </p:spTree>
    <p:extLst>
      <p:ext uri="{BB962C8B-B14F-4D97-AF65-F5344CB8AC3E}">
        <p14:creationId xmlns:p14="http://schemas.microsoft.com/office/powerpoint/2010/main" val="130626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is designed to explain the gender mainstreaming concept. The webinar will focus on teaching, but it is not enough and this gender dimension should also permeate to other aspects of our institutions.</a:t>
            </a:r>
          </a:p>
          <a:p>
            <a:endParaRPr lang="en-US"/>
          </a:p>
        </p:txBody>
      </p:sp>
      <p:sp>
        <p:nvSpPr>
          <p:cNvPr id="4" name="Slide Number Placeholder 3"/>
          <p:cNvSpPr>
            <a:spLocks noGrp="1"/>
          </p:cNvSpPr>
          <p:nvPr>
            <p:ph type="sldNum" sz="quarter" idx="5"/>
          </p:nvPr>
        </p:nvSpPr>
        <p:spPr/>
        <p:txBody>
          <a:bodyPr/>
          <a:lstStyle/>
          <a:p>
            <a:fld id="{9025E365-159B-4E3D-9283-EF8D5E963A8F}" type="slidenum">
              <a:rPr lang="es-ES" smtClean="0"/>
              <a:t>15</a:t>
            </a:fld>
            <a:endParaRPr lang="es-ES"/>
          </a:p>
        </p:txBody>
      </p:sp>
    </p:spTree>
    <p:extLst>
      <p:ext uri="{BB962C8B-B14F-4D97-AF65-F5344CB8AC3E}">
        <p14:creationId xmlns:p14="http://schemas.microsoft.com/office/powerpoint/2010/main" val="67330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along the webinar, a bottom-up approach is followed, where ALL educators CAN include gender dimension in their teaching. Of course, the existence of specific subjects can be interesting, but the real transformation will be achieved if this transversal approach is followed.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The educator is the promotor of change. </a:t>
            </a:r>
            <a:endParaRPr lang="en-US"/>
          </a:p>
          <a:p>
            <a:endParaRPr lang="en-US"/>
          </a:p>
        </p:txBody>
      </p:sp>
      <p:sp>
        <p:nvSpPr>
          <p:cNvPr id="4" name="Slide Number Placeholder 3"/>
          <p:cNvSpPr>
            <a:spLocks noGrp="1"/>
          </p:cNvSpPr>
          <p:nvPr>
            <p:ph type="sldNum" sz="quarter" idx="5"/>
          </p:nvPr>
        </p:nvSpPr>
        <p:spPr/>
        <p:txBody>
          <a:bodyPr/>
          <a:lstStyle/>
          <a:p>
            <a:fld id="{9025E365-159B-4E3D-9283-EF8D5E963A8F}" type="slidenum">
              <a:rPr lang="es-ES" smtClean="0"/>
              <a:t>16</a:t>
            </a:fld>
            <a:endParaRPr lang="es-ES"/>
          </a:p>
        </p:txBody>
      </p:sp>
    </p:spTree>
    <p:extLst>
      <p:ext uri="{BB962C8B-B14F-4D97-AF65-F5344CB8AC3E}">
        <p14:creationId xmlns:p14="http://schemas.microsoft.com/office/powerpoint/2010/main" val="259709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Show the images one by one. Let the participants decide if there is gender dimension in each of the images of the slide. It will become evident that apparent neutral situations can have a GD. For instance: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Male tend to participate more and faster. We can encourage female participation by providing students more time to answer, or by empowering them within each participation.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building the groups, female students tend to group together to feel more comfortable. Also the roles distribution presents some biases.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Some studies probe that boys perform better in multi-choice tests, probably due to their familiarity with risk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When a man’s body (white, middle age, high socio-economic status) is taken as the reference for any design, ergonomic issues might appear, yielding female (and many other groups) to feel excluded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Even in a very technological subject where numerical simulations are the focus of the learning, some gender aspects in the contents can be included as, for instance, in the authorship of the journal papers read to design the case study.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Even in apparently simple cases of study regarding water management, gender issues appear (the control of the water management is not equally distributed).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Clarify the difference between gender-neutral and gender-blinded.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17</a:t>
            </a:fld>
            <a:endParaRPr lang="en-US"/>
          </a:p>
        </p:txBody>
      </p:sp>
    </p:spTree>
    <p:extLst>
      <p:ext uri="{BB962C8B-B14F-4D97-AF65-F5344CB8AC3E}">
        <p14:creationId xmlns:p14="http://schemas.microsoft.com/office/powerpoint/2010/main" val="118296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Typically STEM studies have been considered to be gender-neutral (as a positive characteristics!), but when a closer insight is achieved, it becomes evident that they are gender-blinded, yielding to several social impacts.</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18</a:t>
            </a:fld>
            <a:endParaRPr lang="el-GR"/>
          </a:p>
        </p:txBody>
      </p:sp>
    </p:spTree>
    <p:extLst>
      <p:ext uri="{BB962C8B-B14F-4D97-AF65-F5344CB8AC3E}">
        <p14:creationId xmlns:p14="http://schemas.microsoft.com/office/powerpoint/2010/main" val="21255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the core of the training. </a:t>
            </a:r>
          </a:p>
          <a:p>
            <a:r>
              <a:rPr lang="en-US"/>
              <a:t>Participants should realize that all four pillars should be colored by the gender dimension, rather that only the contents one. This will facilitate the task and open the door for beginners (the learning environment and the methodology pillars are far easier).</a:t>
            </a:r>
          </a:p>
        </p:txBody>
      </p:sp>
      <p:sp>
        <p:nvSpPr>
          <p:cNvPr id="4" name="Slide Number Placeholder 3"/>
          <p:cNvSpPr>
            <a:spLocks noGrp="1"/>
          </p:cNvSpPr>
          <p:nvPr>
            <p:ph type="sldNum" sz="quarter" idx="5"/>
          </p:nvPr>
        </p:nvSpPr>
        <p:spPr/>
        <p:txBody>
          <a:bodyPr/>
          <a:lstStyle/>
          <a:p>
            <a:fld id="{9025E365-159B-4E3D-9283-EF8D5E963A8F}" type="slidenum">
              <a:rPr lang="es-ES" smtClean="0"/>
              <a:t>19</a:t>
            </a:fld>
            <a:endParaRPr lang="es-ES"/>
          </a:p>
        </p:txBody>
      </p:sp>
    </p:spTree>
    <p:extLst>
      <p:ext uri="{BB962C8B-B14F-4D97-AF65-F5344CB8AC3E}">
        <p14:creationId xmlns:p14="http://schemas.microsoft.com/office/powerpoint/2010/main" val="12810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a:t>
            </a:fld>
            <a:endParaRPr lang="en-US"/>
          </a:p>
        </p:txBody>
      </p:sp>
    </p:spTree>
    <p:extLst>
      <p:ext uri="{BB962C8B-B14F-4D97-AF65-F5344CB8AC3E}">
        <p14:creationId xmlns:p14="http://schemas.microsoft.com/office/powerpoint/2010/main" val="3876415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a:defRPr/>
            </a:pPr>
            <a:r>
              <a:rPr lang="en-US"/>
              <a:t>No special methodology is here proposed for including the gender dimension, but active learning methodologies provide a favorable context to work with interpersonal skills and, thus, to work on stereotypes and biases. As an example, let's consider a Project Base Learning methodology: usually the project is carried out within a teamwork and then it allows us to deeply work in roles and their corresponding stereotypes (see slide #22). Also, in a role-play one can explicitly discuss on some gendered stereotypes, gendered priorities, etc. These are just two examples but the main points are:</a:t>
            </a:r>
            <a:endParaRPr lang="ca-ES"/>
          </a:p>
          <a:p>
            <a:pPr>
              <a:defRPr/>
            </a:pPr>
            <a:r>
              <a:rPr lang="en-US"/>
              <a:t>   1. Active methodologies force students' interaction and, thus, allows us to explicitly discuss biases and gender stereotypes</a:t>
            </a:r>
          </a:p>
          <a:p>
            <a:pPr>
              <a:defRPr/>
            </a:pPr>
            <a:r>
              <a:rPr lang="en-US" dirty="0"/>
              <a:t>   2. Active methodologies tend to require multiple assessment instruments (a report, an oral defense, some peer-evaluation, </a:t>
            </a:r>
            <a:r>
              <a:rPr lang="en-US" dirty="0" err="1"/>
              <a:t>etc</a:t>
            </a:r>
            <a:r>
              <a:rPr lang="en-US"/>
              <a:t>), providing students with a more diverse spectra of instruments and, thus, more adapted to each individual. </a:t>
            </a:r>
            <a:endParaRPr lang="en-US">
              <a:cs typeface="Calibri"/>
            </a:endParaRPr>
          </a:p>
          <a:p>
            <a:endParaRPr lang="en-US" dirty="0"/>
          </a:p>
          <a:p>
            <a:endParaRPr lang="en-US" dirty="0"/>
          </a:p>
          <a:p>
            <a:r>
              <a:rPr lang="en-GB" sz="1200" kern="1200" dirty="0">
                <a:solidFill>
                  <a:schemeClr val="tx1"/>
                </a:solidFill>
                <a:effectLst/>
                <a:latin typeface="+mn-lt"/>
                <a:ea typeface="+mn-ea"/>
                <a:cs typeface="+mn-cs"/>
              </a:rPr>
              <a:t>Low levels of self-efficiency has proven to be one of the barriers for women to enrol in a STEM field. These low levels can be also observed among female STEM students. Thus, we as educators can try to support their self-perception by introducing some female referents.</a:t>
            </a:r>
            <a:endParaRPr lang="en-GB" sz="1200" kern="1200" dirty="0">
              <a:solidFill>
                <a:schemeClr val="tx1"/>
              </a:solidFill>
              <a:effectLst/>
              <a:latin typeface="+mn-lt"/>
              <a:cs typeface="Calibri"/>
            </a:endParaRPr>
          </a:p>
          <a:p>
            <a:endParaRPr lang="en-GB" dirty="0"/>
          </a:p>
          <a:p>
            <a:r>
              <a:rPr lang="en-GB" sz="1200" kern="1200" dirty="0">
                <a:solidFill>
                  <a:schemeClr val="tx1"/>
                </a:solidFill>
                <a:effectLst/>
                <a:latin typeface="+mn-lt"/>
                <a:ea typeface="+mn-ea"/>
                <a:cs typeface="+mn-cs"/>
              </a:rPr>
              <a:t>The ex-ante and ex-post surveys can help us improving the webinar, following an action research methodology.</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20</a:t>
            </a:fld>
            <a:endParaRPr lang="el-GR"/>
          </a:p>
        </p:txBody>
      </p:sp>
    </p:spTree>
    <p:extLst>
      <p:ext uri="{BB962C8B-B14F-4D97-AF65-F5344CB8AC3E}">
        <p14:creationId xmlns:p14="http://schemas.microsoft.com/office/powerpoint/2010/main" val="408081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These are some hints on how to include the GD in the learning environment.</a:t>
            </a:r>
          </a:p>
          <a:p>
            <a:endParaRPr lang="en-GB" sz="1200" kern="1200">
              <a:solidFill>
                <a:schemeClr val="tx1"/>
              </a:solidFill>
              <a:effectLst/>
              <a:latin typeface="+mn-lt"/>
              <a:ea typeface="+mn-ea"/>
              <a:cs typeface="+mn-cs"/>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Ask some participants to explain their own experience in managing students’ participation and/or in managing teamwork. Have they observed that boys participate more? Have they observed that girls tend to group among them in teamwork? Have they observed gendered roles in the task distribution within a teamwork context?</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 example of a brief language guide from </a:t>
            </a:r>
            <a:r>
              <a:rPr lang="en-GB" sz="1200" kern="1200" err="1">
                <a:solidFill>
                  <a:schemeClr val="tx1"/>
                </a:solidFill>
                <a:effectLst/>
                <a:latin typeface="+mn-lt"/>
                <a:ea typeface="+mn-ea"/>
                <a:cs typeface="+mn-cs"/>
              </a:rPr>
              <a:t>Universitat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Politècnica</a:t>
            </a:r>
            <a:r>
              <a:rPr lang="en-GB" sz="1200" kern="1200">
                <a:solidFill>
                  <a:schemeClr val="tx1"/>
                </a:solidFill>
                <a:effectLst/>
                <a:latin typeface="+mn-lt"/>
                <a:ea typeface="+mn-ea"/>
                <a:cs typeface="+mn-cs"/>
              </a:rPr>
              <a:t> de Catalunya is here proposed, but the facilitator is encouraged to include other guides from their own institution.</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21</a:t>
            </a:fld>
            <a:endParaRPr lang="el-GR"/>
          </a:p>
        </p:txBody>
      </p:sp>
    </p:spTree>
    <p:extLst>
      <p:ext uri="{BB962C8B-B14F-4D97-AF65-F5344CB8AC3E}">
        <p14:creationId xmlns:p14="http://schemas.microsoft.com/office/powerpoint/2010/main" val="878424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This is an example on hoe an active learning methodology where students work in teams can support the inclusion of the GD.  There are some references for 3 of the topics that can guide the facilitators and provide some examples for the participants.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topic, when aligned to the SDG, can enhance the environmental and social impact of the project, what has proven to be of most interest for female students.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Educator’s sustainability, in terms of time resources, is crucial in order to correctly guide the students, provide the appropriate feedback and keep the schedule (and health).</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22</a:t>
            </a:fld>
            <a:endParaRPr lang="el-GR"/>
          </a:p>
        </p:txBody>
      </p:sp>
    </p:spTree>
    <p:extLst>
      <p:ext uri="{BB962C8B-B14F-4D97-AF65-F5344CB8AC3E}">
        <p14:creationId xmlns:p14="http://schemas.microsoft.com/office/powerpoint/2010/main" val="146406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a:t>One of the more basic actions when including a gender dimension in teaching is the presentation of female contributions within the area of knowledge. Those female act a referents (and role models) for students, enhancing empowerment </a:t>
            </a:r>
            <a:r>
              <a:rPr lang="en-GB" kern="1200">
                <a:effectLst/>
              </a:rPr>
              <a:t>of </a:t>
            </a:r>
            <a:r>
              <a:rPr lang="en-GB"/>
              <a:t>female students.</a:t>
            </a:r>
          </a:p>
          <a:p>
            <a:r>
              <a:rPr lang="en-GB" dirty="0"/>
              <a:t>But, up to which extend do students have either male or female referents? We analysed it through </a:t>
            </a:r>
            <a:r>
              <a:rPr lang="en-GB" kern="1200" dirty="0">
                <a:effectLst/>
              </a:rPr>
              <a:t>a </a:t>
            </a:r>
            <a:r>
              <a:rPr lang="en-GB" dirty="0" err="1"/>
              <a:t>suvey</a:t>
            </a:r>
            <a:r>
              <a:rPr lang="en-GB" dirty="0"/>
              <a:t> hold at </a:t>
            </a:r>
            <a:r>
              <a:rPr lang="en-GB" kern="1200" dirty="0">
                <a:effectLst/>
              </a:rPr>
              <a:t>UPC (Universitat </a:t>
            </a:r>
            <a:r>
              <a:rPr lang="en-GB" kern="1200" dirty="0" err="1">
                <a:effectLst/>
              </a:rPr>
              <a:t>Politècnica</a:t>
            </a:r>
            <a:r>
              <a:rPr lang="en-GB" kern="1200" dirty="0">
                <a:effectLst/>
              </a:rPr>
              <a:t> de Catalunya</a:t>
            </a:r>
            <a:r>
              <a:rPr lang="en-GB" dirty="0"/>
              <a:t>), </a:t>
            </a:r>
            <a:r>
              <a:rPr lang="en-GB" kern="1200" dirty="0">
                <a:effectLst/>
              </a:rPr>
              <a:t>within </a:t>
            </a:r>
            <a:r>
              <a:rPr lang="en-GB" dirty="0"/>
              <a:t>the frame of </a:t>
            </a:r>
            <a:r>
              <a:rPr lang="en-GB" kern="1200" dirty="0">
                <a:effectLst/>
              </a:rPr>
              <a:t>a teaching innovation project in 2019. </a:t>
            </a:r>
            <a:endParaRPr lang="en-US" dirty="0"/>
          </a:p>
          <a:p>
            <a:r>
              <a:rPr lang="en-GB" dirty="0"/>
              <a:t>Students were asked to identify (with names) </a:t>
            </a:r>
            <a:r>
              <a:rPr lang="en-GB" kern="1200" dirty="0">
                <a:effectLst/>
              </a:rPr>
              <a:t>male and female referents within their area of knowledge.</a:t>
            </a:r>
            <a:endParaRPr lang="en-GB" kern="1200" dirty="0">
              <a:effectLst/>
              <a:ea typeface="Calibri"/>
              <a:cs typeface="Calibri"/>
            </a:endParaRPr>
          </a:p>
          <a:p>
            <a:r>
              <a:rPr lang="en-GB" dirty="0"/>
              <a:t>Some conclusions:</a:t>
            </a:r>
            <a:endParaRPr lang="en-US" dirty="0"/>
          </a:p>
          <a:p>
            <a:r>
              <a:rPr lang="en-GB" dirty="0"/>
              <a:t>- A significant amount of students (more than 40% regardless of the sex) does not know any referent.</a:t>
            </a:r>
            <a:endParaRPr lang="en-US" dirty="0"/>
          </a:p>
          <a:p>
            <a:r>
              <a:rPr lang="en-GB" dirty="0"/>
              <a:t>- It is more likely that students have a male referent. This justify the need to include female referents in the teaching.</a:t>
            </a:r>
            <a:endParaRPr lang="en-US" dirty="0"/>
          </a:p>
          <a:p>
            <a:r>
              <a:rPr lang="en-GB" dirty="0"/>
              <a:t>- For male students, the male referents are known referents (national or international ones) whereas female referents mainly belong to their personal circle. For female students, all referents belong to their personal circle</a:t>
            </a:r>
            <a:r>
              <a:rPr lang="en-GB" kern="1200" dirty="0">
                <a:effectLst/>
              </a:rPr>
              <a:t>.</a:t>
            </a:r>
            <a:r>
              <a:rPr lang="en-GB" dirty="0"/>
              <a:t> It is urgent to include well known female referents (national or international ones). </a:t>
            </a:r>
            <a:endParaRPr lang="en-GB" dirty="0">
              <a:ea typeface="Calibri"/>
              <a:cs typeface="Calibri"/>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23</a:t>
            </a:fld>
            <a:endParaRPr lang="el-GR"/>
          </a:p>
        </p:txBody>
      </p:sp>
    </p:spTree>
    <p:extLst>
      <p:ext uri="{BB962C8B-B14F-4D97-AF65-F5344CB8AC3E}">
        <p14:creationId xmlns:p14="http://schemas.microsoft.com/office/powerpoint/2010/main" val="292708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a:solidFill>
                  <a:srgbClr val="333333"/>
                </a:solidFill>
                <a:effectLst/>
                <a:latin typeface="Segoe UI" panose="020B0502040204020203" pitchFamily="34" charset="0"/>
              </a:rPr>
              <a:t>The graphs are examples that are typically used to explain physics (either at high school or at the first year of the Bachelor Degree) and it makes evident the urgent need to include gender in these examples. There is always a man doing something related to football, war or non-sense things. Only in the right figure we see some examples of both a man and a women doing specific things that we can relate to our life. </a:t>
            </a:r>
          </a:p>
          <a:p>
            <a:r>
              <a:rPr lang="en-US" b="0" i="0">
                <a:solidFill>
                  <a:srgbClr val="333333"/>
                </a:solidFill>
                <a:effectLst/>
                <a:latin typeface="Segoe UI" panose="020B0502040204020203" pitchFamily="34" charset="0"/>
              </a:rPr>
              <a:t>We should try to include significant examples when explaining the fundamentals of any science.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24</a:t>
            </a:fld>
            <a:endParaRPr lang="el-GR"/>
          </a:p>
        </p:txBody>
      </p:sp>
    </p:spTree>
    <p:extLst>
      <p:ext uri="{BB962C8B-B14F-4D97-AF65-F5344CB8AC3E}">
        <p14:creationId xmlns:p14="http://schemas.microsoft.com/office/powerpoint/2010/main" val="133317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a:solidFill>
                  <a:srgbClr val="333333"/>
                </a:solidFill>
                <a:effectLst/>
                <a:latin typeface="Segoe UI" panose="020B0502040204020203" pitchFamily="34" charset="0"/>
              </a:rPr>
              <a:t>A technology can be explained on an object-oriented basis or can include some focus on the humans that are going to use it, the environmental impacts, the social impacts, ....</a:t>
            </a:r>
          </a:p>
          <a:p>
            <a:r>
              <a:rPr lang="en-US" sz="1200" b="0" i="0" kern="1200">
                <a:solidFill>
                  <a:srgbClr val="333333"/>
                </a:solidFill>
                <a:effectLst/>
                <a:latin typeface="Segoe UI" panose="020B0502040204020203" pitchFamily="34" charset="0"/>
                <a:ea typeface="+mn-ea"/>
                <a:cs typeface="+mn-cs"/>
              </a:rPr>
              <a:t>Statistics show that female are more interested in environment and in social aspects, so we should try to </a:t>
            </a:r>
            <a:r>
              <a:rPr lang="en-US" sz="1200" b="0" i="0" kern="1200" err="1">
                <a:solidFill>
                  <a:srgbClr val="333333"/>
                </a:solidFill>
                <a:effectLst/>
                <a:latin typeface="Segoe UI" panose="020B0502040204020203" pitchFamily="34" charset="0"/>
                <a:ea typeface="+mn-ea"/>
                <a:cs typeface="+mn-cs"/>
              </a:rPr>
              <a:t>colour</a:t>
            </a:r>
            <a:r>
              <a:rPr lang="en-US" sz="1200" b="0" i="0" kern="1200">
                <a:solidFill>
                  <a:srgbClr val="333333"/>
                </a:solidFill>
                <a:effectLst/>
                <a:latin typeface="Segoe UI" panose="020B0502040204020203" pitchFamily="34" charset="0"/>
                <a:ea typeface="+mn-ea"/>
                <a:cs typeface="+mn-cs"/>
              </a:rPr>
              <a:t> STEM studies with this very useful aspects.</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25</a:t>
            </a:fld>
            <a:endParaRPr lang="el-GR"/>
          </a:p>
        </p:txBody>
      </p:sp>
    </p:spTree>
    <p:extLst>
      <p:ext uri="{BB962C8B-B14F-4D97-AF65-F5344CB8AC3E}">
        <p14:creationId xmlns:p14="http://schemas.microsoft.com/office/powerpoint/2010/main" val="329947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management subjects are strongly related to persons, workers and users. So the GD must be included in all of their contents.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She Figures and Eurostat databases can be very useful in showing current statistics and raise awareness.</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26</a:t>
            </a:fld>
            <a:endParaRPr lang="el-GR"/>
          </a:p>
        </p:txBody>
      </p:sp>
    </p:spTree>
    <p:extLst>
      <p:ext uri="{BB962C8B-B14F-4D97-AF65-F5344CB8AC3E}">
        <p14:creationId xmlns:p14="http://schemas.microsoft.com/office/powerpoint/2010/main" val="3732598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27</a:t>
            </a:fld>
            <a:endParaRPr lang="el-GR"/>
          </a:p>
        </p:txBody>
      </p:sp>
    </p:spTree>
    <p:extLst>
      <p:ext uri="{BB962C8B-B14F-4D97-AF65-F5344CB8AC3E}">
        <p14:creationId xmlns:p14="http://schemas.microsoft.com/office/powerpoint/2010/main" val="406178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If we really trust that GD is relevant (in any of the 4 pillars), we should assess it.</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There’s a lot of literature regarding the GD in the definition of the instruments. Refer to chapter 4 of </a:t>
            </a:r>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(Mas de les Valls &amp; Peña, 2022) for a brief summary.</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28</a:t>
            </a:fld>
            <a:endParaRPr lang="el-GR"/>
          </a:p>
        </p:txBody>
      </p:sp>
    </p:spTree>
    <p:extLst>
      <p:ext uri="{BB962C8B-B14F-4D97-AF65-F5344CB8AC3E}">
        <p14:creationId xmlns:p14="http://schemas.microsoft.com/office/powerpoint/2010/main" val="305612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point the trainer makes available the checklist to each participant (in paper if the training is in-person and in digital form if the training is online).</a:t>
            </a:r>
          </a:p>
          <a:p>
            <a:endParaRPr lang="en-US"/>
          </a:p>
          <a:p>
            <a:r>
              <a:rPr lang="en-US"/>
              <a:t>The trainer asks each participant to carefully read each of the items of the checklist and try to perform a self-assessment by writing grades (between 0 and 5, or NA if required) to each item.</a:t>
            </a:r>
          </a:p>
          <a:p>
            <a:endParaRPr lang="en-US"/>
          </a:p>
          <a:p>
            <a:r>
              <a:rPr lang="en-US"/>
              <a:t>The checklist includes 4 tables, one per pillar. An average grade needs to be calculated for each pillar and written in the MIRO board.</a:t>
            </a:r>
          </a:p>
        </p:txBody>
      </p:sp>
      <p:sp>
        <p:nvSpPr>
          <p:cNvPr id="4" name="Slide Number Placeholder 3"/>
          <p:cNvSpPr>
            <a:spLocks noGrp="1"/>
          </p:cNvSpPr>
          <p:nvPr>
            <p:ph type="sldNum" sz="quarter" idx="5"/>
          </p:nvPr>
        </p:nvSpPr>
        <p:spPr/>
        <p:txBody>
          <a:bodyPr/>
          <a:lstStyle/>
          <a:p>
            <a:fld id="{49AF1523-F73D-4B44-8747-8A28830702F2}" type="slidenum">
              <a:rPr lang="en-US" smtClean="0"/>
              <a:t>29</a:t>
            </a:fld>
            <a:endParaRPr lang="en-US"/>
          </a:p>
        </p:txBody>
      </p:sp>
    </p:spTree>
    <p:extLst>
      <p:ext uri="{BB962C8B-B14F-4D97-AF65-F5344CB8AC3E}">
        <p14:creationId xmlns:p14="http://schemas.microsoft.com/office/powerpoint/2010/main" val="368925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a:t>
            </a:fld>
            <a:endParaRPr lang="en-US"/>
          </a:p>
        </p:txBody>
      </p:sp>
    </p:spTree>
    <p:extLst>
      <p:ext uri="{BB962C8B-B14F-4D97-AF65-F5344CB8AC3E}">
        <p14:creationId xmlns:p14="http://schemas.microsoft.com/office/powerpoint/2010/main" val="3876415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image of the MIRO board. </a:t>
            </a:r>
          </a:p>
          <a:p>
            <a:endParaRPr lang="en-US"/>
          </a:p>
          <a:p>
            <a:r>
              <a:rPr lang="en-US"/>
              <a:t>The check list is used as a self-assessment instrument for each participant (individually). Only the averaged grades for each of the 4 pillars will be written in the summary table in the MIRO board.</a:t>
            </a:r>
          </a:p>
        </p:txBody>
      </p:sp>
      <p:sp>
        <p:nvSpPr>
          <p:cNvPr id="4" name="Slide Number Placeholder 3"/>
          <p:cNvSpPr>
            <a:spLocks noGrp="1"/>
          </p:cNvSpPr>
          <p:nvPr>
            <p:ph type="sldNum" sz="quarter" idx="5"/>
          </p:nvPr>
        </p:nvSpPr>
        <p:spPr/>
        <p:txBody>
          <a:bodyPr/>
          <a:lstStyle/>
          <a:p>
            <a:fld id="{49AF1523-F73D-4B44-8747-8A28830702F2}" type="slidenum">
              <a:rPr lang="en-US" smtClean="0"/>
              <a:t>30</a:t>
            </a:fld>
            <a:endParaRPr lang="en-US"/>
          </a:p>
        </p:txBody>
      </p:sp>
    </p:spTree>
    <p:extLst>
      <p:ext uri="{BB962C8B-B14F-4D97-AF65-F5344CB8AC3E}">
        <p14:creationId xmlns:p14="http://schemas.microsoft.com/office/powerpoint/2010/main" val="3624566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teams of 4-5 participants, identify the bests grades for each pillar and the good practices that have yield to these grades. This good practices are written then in the 4 pillar sheet by using sticky notes.</a:t>
            </a:r>
          </a:p>
          <a:p>
            <a:endParaRPr lang="en-US"/>
          </a:p>
          <a:p>
            <a:r>
              <a:rPr lang="en-US"/>
              <a:t>The last 10 minutes are used in the plenary session for sharing ideas and good practices.</a:t>
            </a:r>
          </a:p>
        </p:txBody>
      </p:sp>
      <p:sp>
        <p:nvSpPr>
          <p:cNvPr id="4" name="Slide Number Placeholder 3"/>
          <p:cNvSpPr>
            <a:spLocks noGrp="1"/>
          </p:cNvSpPr>
          <p:nvPr>
            <p:ph type="sldNum" sz="quarter" idx="5"/>
          </p:nvPr>
        </p:nvSpPr>
        <p:spPr/>
        <p:txBody>
          <a:bodyPr/>
          <a:lstStyle/>
          <a:p>
            <a:fld id="{49AF1523-F73D-4B44-8747-8A28830702F2}" type="slidenum">
              <a:rPr lang="en-US" smtClean="0"/>
              <a:t>31</a:t>
            </a:fld>
            <a:endParaRPr lang="en-US"/>
          </a:p>
        </p:txBody>
      </p:sp>
    </p:spTree>
    <p:extLst>
      <p:ext uri="{BB962C8B-B14F-4D97-AF65-F5344CB8AC3E}">
        <p14:creationId xmlns:p14="http://schemas.microsoft.com/office/powerpoint/2010/main" val="3386525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dirty="0">
                <a:ea typeface="Calibri"/>
                <a:cs typeface="Calibri"/>
              </a:rPr>
              <a:t>At this point of the training, the four pillars have been discussed and some strategies to include gender dimension in the teaching have been presented. However, there's still a difficult step: to formalize it within the syllabus of the subject. </a:t>
            </a:r>
          </a:p>
          <a:p>
            <a:r>
              <a:rPr lang="en-GB" dirty="0">
                <a:ea typeface="Calibri"/>
                <a:cs typeface="Calibri"/>
              </a:rPr>
              <a:t>Being able to include the gender dimension in the syllabus is a step forward. It means not only that the educator wants to include this gender dimension, but that they is so convinced that is able to make it explicit in the syllabus. </a:t>
            </a:r>
          </a:p>
          <a:p>
            <a:r>
              <a:rPr lang="en-GB" dirty="0">
                <a:ea typeface="Calibri"/>
                <a:cs typeface="Calibri"/>
              </a:rPr>
              <a:t>Here the syllabus is seen as an open document were the educator describes their teaching and the rules throughout the course, it can bee described as a contract between the educator and the student. </a:t>
            </a:r>
            <a:endParaRPr lang="en-GB" dirty="0"/>
          </a:p>
          <a:p>
            <a:endParaRPr lang="en-GB" dirty="0"/>
          </a:p>
          <a:p>
            <a:r>
              <a:rPr lang="en-GB" sz="1200" kern="1200" dirty="0">
                <a:solidFill>
                  <a:schemeClr val="tx1"/>
                </a:solidFill>
                <a:effectLst/>
                <a:latin typeface="+mn-lt"/>
                <a:ea typeface="+mn-ea"/>
                <a:cs typeface="+mn-cs"/>
              </a:rPr>
              <a:t>Discussion: how to participants feel when they are asked to include explicit references of the GD in their teaching in the syllabus?</a:t>
            </a:r>
            <a:endParaRPr lang="en-GB" dirty="0">
              <a:ea typeface="Calibri" panose="020F0502020204030204"/>
              <a:cs typeface="Calibri" panose="020F0502020204030204"/>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32</a:t>
            </a:fld>
            <a:endParaRPr lang="el-GR"/>
          </a:p>
        </p:txBody>
      </p:sp>
    </p:spTree>
    <p:extLst>
      <p:ext uri="{BB962C8B-B14F-4D97-AF65-F5344CB8AC3E}">
        <p14:creationId xmlns:p14="http://schemas.microsoft.com/office/powerpoint/2010/main" val="3831920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The text in the table might be reduced, but it has been kept like this for a better comprehension of the facilitator.</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33</a:t>
            </a:fld>
            <a:endParaRPr lang="el-GR"/>
          </a:p>
        </p:txBody>
      </p:sp>
    </p:spTree>
    <p:extLst>
      <p:ext uri="{BB962C8B-B14F-4D97-AF65-F5344CB8AC3E}">
        <p14:creationId xmlns:p14="http://schemas.microsoft.com/office/powerpoint/2010/main" val="4196695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In the following slides some examples are provided. They are presented as part of research studies, what indicates that they can easily be included within a PBL methodology.</a:t>
            </a:r>
          </a:p>
          <a:p>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Be sure that the key aspects for each example are not explained at the very beginning. Start asking the audience how would they relate each example with one or more of the 4 pillars.</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34</a:t>
            </a:fld>
            <a:endParaRPr lang="en-US"/>
          </a:p>
        </p:txBody>
      </p:sp>
    </p:spTree>
    <p:extLst>
      <p:ext uri="{BB962C8B-B14F-4D97-AF65-F5344CB8AC3E}">
        <p14:creationId xmlns:p14="http://schemas.microsoft.com/office/powerpoint/2010/main" val="2278501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research study it can be observed that improving the design of a tool has social consequences, sometimes, far beyond the first impression. </a:t>
            </a:r>
          </a:p>
          <a:p>
            <a:r>
              <a:rPr lang="en-US" dirty="0"/>
              <a:t>In the example, the new design of the Hand Operated Maize Sheller changed the life of a specific sector of the population: farm women. If we do not analyze the users of our designs (or target population) and the impact of our designs on their life with a gender perspective, we will miss the real impact of our engineering solutions. </a:t>
            </a:r>
            <a:endParaRPr lang="en-US" dirty="0">
              <a:ea typeface="Calibri"/>
              <a:cs typeface="Calibri"/>
            </a:endParaRPr>
          </a:p>
          <a:p>
            <a:r>
              <a:rPr lang="en-US" dirty="0"/>
              <a:t>Often, just the opposite scenario occurs: many technologies or solutions benefit more men than women and, since no gender perspective is included, the gender inequalities persist.</a:t>
            </a:r>
            <a:endParaRPr lang="en-US">
              <a:ea typeface="Calibri"/>
              <a:cs typeface="Calibri"/>
            </a:endParaRPr>
          </a:p>
          <a:p>
            <a:endParaRPr lang="en-US" dirty="0"/>
          </a:p>
          <a:p>
            <a:r>
              <a:rPr lang="en-US" dirty="0"/>
              <a:t>Analyzing the solutions and their impact is referred as using the gender lens. Note that, in this case, we are improving </a:t>
            </a:r>
            <a:r>
              <a:rPr lang="en-US" dirty="0" err="1"/>
              <a:t>womens'</a:t>
            </a:r>
            <a:r>
              <a:rPr lang="en-US" dirty="0"/>
              <a:t> life, but without changing the gendered roles existing in the context. How could we further help these women? - next slide explains the concept of appropriate technology</a:t>
            </a:r>
            <a:endParaRPr lang="en-US" dirty="0">
              <a:ea typeface="Calibri"/>
              <a:cs typeface="Calibri"/>
            </a:endParaRPr>
          </a:p>
          <a:p>
            <a:endParaRPr lang="en-US" dirty="0">
              <a:ea typeface="Calibri"/>
              <a:cs typeface="Calibri"/>
            </a:endParaRPr>
          </a:p>
          <a:p>
            <a:r>
              <a:rPr lang="en-US" dirty="0"/>
              <a:t>Note that the link to the journal paper is included as an hyperlink on the image.</a:t>
            </a:r>
          </a:p>
          <a:p>
            <a:endParaRPr lang="en-US" dirty="0">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35</a:t>
            </a:fld>
            <a:endParaRPr lang="en-US"/>
          </a:p>
        </p:txBody>
      </p:sp>
    </p:spTree>
    <p:extLst>
      <p:ext uri="{BB962C8B-B14F-4D97-AF65-F5344CB8AC3E}">
        <p14:creationId xmlns:p14="http://schemas.microsoft.com/office/powerpoint/2010/main" val="2964206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concept of appropriate technologies we include: Technologies, techniques or approaches</a:t>
            </a:r>
          </a:p>
          <a:p>
            <a:r>
              <a:rPr lang="en-US" dirty="0"/>
              <a:t>An appropriate technology can encompass a wide range of innovations from renewable energy systems and water purification methods, to agricultural tools and healthcare solutions tailored to the specific needs and resources of the intended users.</a:t>
            </a:r>
            <a:endParaRPr lang="en-US" dirty="0">
              <a:ea typeface="Calibri"/>
              <a:cs typeface="Calibri"/>
            </a:endParaRPr>
          </a:p>
          <a:p>
            <a:r>
              <a:rPr lang="en-US" dirty="0">
                <a:ea typeface="Calibri"/>
                <a:cs typeface="Calibri"/>
              </a:rPr>
              <a:t>Combining the concept of appropriate technology and the concept of gender lens, new and equitable solutions may appear. A reminder to this sentence has been included under the shape of pink glasses.</a:t>
            </a:r>
          </a:p>
          <a:p>
            <a:br>
              <a:rPr lang="en-US" dirty="0"/>
            </a:br>
            <a:endParaRPr lang="en-US" dirty="0"/>
          </a:p>
        </p:txBody>
      </p:sp>
      <p:sp>
        <p:nvSpPr>
          <p:cNvPr id="4" name="Slide Number Placeholder 3"/>
          <p:cNvSpPr>
            <a:spLocks noGrp="1"/>
          </p:cNvSpPr>
          <p:nvPr>
            <p:ph type="sldNum" sz="quarter" idx="5"/>
          </p:nvPr>
        </p:nvSpPr>
        <p:spPr/>
        <p:txBody>
          <a:bodyPr/>
          <a:lstStyle/>
          <a:p>
            <a:fld id="{49AF1523-F73D-4B44-8747-8A28830702F2}" type="slidenum">
              <a:rPr lang="en-US" smtClean="0"/>
              <a:t>36</a:t>
            </a:fld>
            <a:endParaRPr lang="en-US"/>
          </a:p>
        </p:txBody>
      </p:sp>
    </p:spTree>
    <p:extLst>
      <p:ext uri="{BB962C8B-B14F-4D97-AF65-F5344CB8AC3E}">
        <p14:creationId xmlns:p14="http://schemas.microsoft.com/office/powerpoint/2010/main" val="2564383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Details for each impact:</a:t>
            </a:r>
          </a:p>
          <a:p>
            <a:pPr marL="171450" indent="-171450">
              <a:buFont typeface="Arial"/>
              <a:buChar char="•"/>
            </a:pPr>
            <a:r>
              <a:rPr lang="en-US" dirty="0"/>
              <a:t>Deforestation: the high demand for fuel would for cooking contributes to deforestation in many parts of Africa. Deforestation leads to loss of biodiversity, soil erosion, and reduce carbon sequestration, exacerbating environmental degradation and climate change </a:t>
            </a:r>
            <a:endParaRPr lang="ca-ES" dirty="0">
              <a:ea typeface="Calibri"/>
              <a:cs typeface="Calibri"/>
            </a:endParaRPr>
          </a:p>
          <a:p>
            <a:pPr marL="171450" indent="-171450">
              <a:buFont typeface="Arial"/>
              <a:buChar char="•"/>
            </a:pPr>
            <a:r>
              <a:rPr lang="en-US" dirty="0"/>
              <a:t>Cooking with wood often involves inefficient combustion leading to indoor air pollution. Exposure to smoke and harmful pollutants can cause respiratory diseases such as asthma, pneumonia, and lung cancer, particularly affecting women and children who spend more time near the cooking area.</a:t>
            </a:r>
            <a:endParaRPr lang="en-US" dirty="0">
              <a:ea typeface="Calibri"/>
              <a:cs typeface="Calibri"/>
            </a:endParaRPr>
          </a:p>
          <a:p>
            <a:pPr marL="171450" indent="-171450">
              <a:buFont typeface="Arial"/>
              <a:buChar char="•"/>
            </a:pPr>
            <a:r>
              <a:rPr lang="en-US" dirty="0"/>
              <a:t>Time and labor intensive: collecting fuel would be a time consuming and physically demanding task. Time spent gathering wood could otherwise be used for education and income generating activities.</a:t>
            </a:r>
            <a:endParaRPr lang="en-US" dirty="0">
              <a:ea typeface="Calibri"/>
              <a:cs typeface="Calibri"/>
            </a:endParaRPr>
          </a:p>
          <a:p>
            <a:pPr marL="171450" indent="-171450">
              <a:buFont typeface="Arial"/>
              <a:buChar char="•"/>
            </a:pPr>
            <a:endParaRPr lang="en-US" dirty="0">
              <a:ea typeface="Calibri"/>
              <a:cs typeface="Calibri"/>
            </a:endParaRPr>
          </a:p>
          <a:p>
            <a:r>
              <a:rPr lang="en-US" dirty="0">
                <a:ea typeface="Calibri"/>
                <a:cs typeface="Calibri"/>
              </a:rPr>
              <a:t>Gender lens: we have identified here that women (and children) receive the highest impact. This impact is not only about health, but also of loss of opportunity.</a:t>
            </a:r>
          </a:p>
          <a:p>
            <a:r>
              <a:rPr lang="en-US" dirty="0">
                <a:ea typeface="Calibri"/>
                <a:cs typeface="Calibri"/>
              </a:rPr>
              <a:t>This is a good moment to recall about the challenges of African rural women (patriarchal society with lots of gender stereotypes and cultural norms that limit women empowerment and access to land and decision making positions). </a:t>
            </a:r>
          </a:p>
        </p:txBody>
      </p:sp>
      <p:sp>
        <p:nvSpPr>
          <p:cNvPr id="4" name="Slide Number Placeholder 3"/>
          <p:cNvSpPr>
            <a:spLocks noGrp="1"/>
          </p:cNvSpPr>
          <p:nvPr>
            <p:ph type="sldNum" sz="quarter" idx="5"/>
          </p:nvPr>
        </p:nvSpPr>
        <p:spPr/>
        <p:txBody>
          <a:bodyPr/>
          <a:lstStyle/>
          <a:p>
            <a:fld id="{49AF1523-F73D-4B44-8747-8A28830702F2}" type="slidenum">
              <a:rPr lang="en-US" smtClean="0"/>
              <a:t>37</a:t>
            </a:fld>
            <a:endParaRPr lang="en-US"/>
          </a:p>
        </p:txBody>
      </p:sp>
    </p:spTree>
    <p:extLst>
      <p:ext uri="{BB962C8B-B14F-4D97-AF65-F5344CB8AC3E}">
        <p14:creationId xmlns:p14="http://schemas.microsoft.com/office/powerpoint/2010/main" val="3243939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Advantages:</a:t>
            </a:r>
          </a:p>
          <a:p>
            <a:pPr marL="171450" indent="-171450">
              <a:buFont typeface="Calibri"/>
              <a:buChar char="-"/>
            </a:pPr>
            <a:r>
              <a:rPr lang="en-US" dirty="0">
                <a:ea typeface="Calibri" panose="020F0502020204030204"/>
                <a:cs typeface="Calibri" panose="020F0502020204030204"/>
              </a:rPr>
              <a:t>New CO2 cycle is used, allowing for reforestation and a sustainable forest management.</a:t>
            </a:r>
          </a:p>
          <a:p>
            <a:pPr marL="171450" indent="-171450">
              <a:buFont typeface="Calibri"/>
              <a:buChar char="-"/>
            </a:pPr>
            <a:r>
              <a:rPr lang="en-US" dirty="0">
                <a:ea typeface="Calibri" panose="020F0502020204030204"/>
                <a:cs typeface="Calibri" panose="020F0502020204030204"/>
              </a:rPr>
              <a:t>Women have more time and are exposed to a lower health risk. So they could occupy more leadership positions.</a:t>
            </a:r>
          </a:p>
          <a:p>
            <a:r>
              <a:rPr lang="en-US" dirty="0">
                <a:ea typeface="Calibri" panose="020F0502020204030204"/>
                <a:cs typeface="Calibri" panose="020F0502020204030204"/>
              </a:rPr>
              <a:t>However:</a:t>
            </a:r>
          </a:p>
          <a:p>
            <a:pPr marL="171450" indent="-171450">
              <a:buFont typeface="Calibri"/>
              <a:buChar char="-"/>
            </a:pPr>
            <a:r>
              <a:rPr lang="en-US" dirty="0">
                <a:ea typeface="Calibri" panose="020F0502020204030204"/>
                <a:cs typeface="Calibri" panose="020F0502020204030204"/>
              </a:rPr>
              <a:t>According to the stereotypes, decisions will be taken only by males (installation place, daily operation, maintenance). Thus, females will probably keep doing the daily operations of the plant (collecting waste, feed the digester and cooking). This division of labor can lead to unequal burdens, where women take on additional work without necessarily gaining access to the benefits.</a:t>
            </a:r>
          </a:p>
          <a:p>
            <a:pPr marL="171450" indent="-171450">
              <a:buFont typeface="Calibri"/>
              <a:buChar char="-"/>
            </a:pPr>
            <a:r>
              <a:rPr lang="en-US" dirty="0">
                <a:ea typeface="Calibri" panose="020F0502020204030204"/>
                <a:cs typeface="Calibri" panose="020F0502020204030204"/>
              </a:rPr>
              <a:t>Men might gain the most from the financial or business aspects (biogas or fertilizer sales)</a:t>
            </a:r>
          </a:p>
          <a:p>
            <a:pPr marL="171450" indent="-171450">
              <a:buFont typeface="Calibri"/>
              <a:buChar char="-"/>
            </a:pPr>
            <a:r>
              <a:rPr lang="en-US" dirty="0">
                <a:ea typeface="Calibri" panose="020F0502020204030204"/>
                <a:cs typeface="Calibri" panose="020F0502020204030204"/>
              </a:rPr>
              <a:t>Women may primarily benefit from the household energy provided by the biogas which can reduce their workload related to firewood collection or cooking.</a:t>
            </a:r>
          </a:p>
          <a:p>
            <a:pPr marL="171450" indent="-171450">
              <a:buFont typeface="Calibri"/>
              <a:buChar char="-"/>
            </a:pPr>
            <a:r>
              <a:rPr lang="en-US" dirty="0">
                <a:ea typeface="Calibri" panose="020F0502020204030204"/>
                <a:cs typeface="Calibri" panose="020F0502020204030204"/>
              </a:rPr>
              <a:t>New social gain: community status or control over technological knowledge. Would it be possible that women owns this knowledge? Would they become </a:t>
            </a:r>
            <a:r>
              <a:rPr lang="en-US" dirty="0"/>
              <a:t>involved in the management operation and decision making processes surrounding biogas systems?</a:t>
            </a:r>
            <a:endParaRPr lang="en-US" dirty="0">
              <a:ea typeface="Calibri" panose="020F0502020204030204"/>
              <a:cs typeface="Calibri" panose="020F0502020204030204"/>
            </a:endParaRPr>
          </a:p>
          <a:p>
            <a:endParaRPr lang="en-US" dirty="0">
              <a:cs typeface="+mn-lt"/>
            </a:endParaRPr>
          </a:p>
          <a:p>
            <a:pPr>
              <a:buFont typeface="Calibri"/>
            </a:pPr>
            <a:r>
              <a:rPr lang="en-US" dirty="0">
                <a:cs typeface="+mn-lt"/>
              </a:rPr>
              <a:t>To empower women:  </a:t>
            </a:r>
            <a:endParaRPr lang="en-US" dirty="0">
              <a:ea typeface="Calibri" panose="020F0502020204030204"/>
              <a:cs typeface="+mn-lt"/>
            </a:endParaRPr>
          </a:p>
          <a:p>
            <a:pPr marL="171450" indent="-171450">
              <a:buFont typeface="Calibri"/>
              <a:buChar char="-"/>
            </a:pPr>
            <a:r>
              <a:rPr lang="en-US" dirty="0">
                <a:cs typeface="+mn-lt"/>
              </a:rPr>
              <a:t>horizontal coalitions: </a:t>
            </a:r>
            <a:r>
              <a:rPr lang="en-US" dirty="0"/>
              <a:t>women's cooperatives or community groups</a:t>
            </a:r>
            <a:endParaRPr lang="en-US" dirty="0">
              <a:ea typeface="Calibri" panose="020F0502020204030204"/>
              <a:cs typeface="Calibri" panose="020F0502020204030204"/>
            </a:endParaRPr>
          </a:p>
          <a:p>
            <a:pPr marL="171450" indent="-171450">
              <a:buFont typeface="Calibri"/>
              <a:buChar char="-"/>
            </a:pPr>
            <a:r>
              <a:rPr lang="en-US" dirty="0">
                <a:cs typeface="+mn-lt"/>
              </a:rPr>
              <a:t>vertical coalitions:  alliances with local governments and NGOs (enhancing the communal use and maintenance of biogas systems while providing women with platforms for collective decision making and advocacy on a personal level)</a:t>
            </a:r>
            <a:endParaRPr lang="en-US" dirty="0">
              <a:ea typeface="Calibri" panose="020F0502020204030204"/>
              <a:cs typeface="+mn-lt"/>
            </a:endParaRPr>
          </a:p>
          <a:p>
            <a:endParaRPr lang="en-US" dirty="0">
              <a:ea typeface="Calibri" panose="020F0502020204030204"/>
              <a:cs typeface="+mn-lt"/>
            </a:endParaRPr>
          </a:p>
          <a:p>
            <a:r>
              <a:rPr lang="en-US" dirty="0">
                <a:cs typeface="+mn-lt"/>
              </a:rPr>
              <a:t>Result: shift power dynamics within households and communities.</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38</a:t>
            </a:fld>
            <a:endParaRPr lang="en-US"/>
          </a:p>
        </p:txBody>
      </p:sp>
    </p:spTree>
    <p:extLst>
      <p:ext uri="{BB962C8B-B14F-4D97-AF65-F5344CB8AC3E}">
        <p14:creationId xmlns:p14="http://schemas.microsoft.com/office/powerpoint/2010/main" val="4146980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The effects of the gender lens are more easily understood in developing countries than in developed ones, mainly because poverty is not so evident and gender stereotypes and biases are, too often, not identified on our daily life. In the following slides, some examples applied to the Global North are described.</a:t>
            </a:r>
          </a:p>
        </p:txBody>
      </p:sp>
      <p:sp>
        <p:nvSpPr>
          <p:cNvPr id="4" name="Slide Number Placeholder 3"/>
          <p:cNvSpPr>
            <a:spLocks noGrp="1"/>
          </p:cNvSpPr>
          <p:nvPr>
            <p:ph type="sldNum" sz="quarter" idx="5"/>
          </p:nvPr>
        </p:nvSpPr>
        <p:spPr/>
        <p:txBody>
          <a:bodyPr/>
          <a:lstStyle/>
          <a:p>
            <a:fld id="{49AF1523-F73D-4B44-8747-8A28830702F2}" type="slidenum">
              <a:rPr lang="en-US" smtClean="0"/>
              <a:t>39</a:t>
            </a:fld>
            <a:endParaRPr lang="en-US"/>
          </a:p>
        </p:txBody>
      </p:sp>
    </p:spTree>
    <p:extLst>
      <p:ext uri="{BB962C8B-B14F-4D97-AF65-F5344CB8AC3E}">
        <p14:creationId xmlns:p14="http://schemas.microsoft.com/office/powerpoint/2010/main" val="140093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a:t>
            </a:fld>
            <a:endParaRPr lang="en-US"/>
          </a:p>
        </p:txBody>
      </p:sp>
    </p:spTree>
    <p:extLst>
      <p:ext uri="{BB962C8B-B14F-4D97-AF65-F5344CB8AC3E}">
        <p14:creationId xmlns:p14="http://schemas.microsoft.com/office/powerpoint/2010/main" val="373929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research papers focus the attention into the ergonomics of agricultural vehicles. If the design considers only the typical heigh and weight of white middle-aged males, a significant sector of the users are not taken into account. Then, surprising scenarios might appear, as that where the security system blocked a female to drive a tractor assuming she was a kid.  </a:t>
            </a:r>
            <a:endParaRPr lang="en-US" dirty="0"/>
          </a:p>
          <a:p>
            <a:endParaRPr lang="en-US" dirty="0"/>
          </a:p>
          <a:p>
            <a:r>
              <a:rPr lang="en-US"/>
              <a:t>In ergonomics, if the users' sex is not taken as a design variable, a bias in the design will exist.</a:t>
            </a:r>
            <a:endParaRPr lang="en-US" dirty="0"/>
          </a:p>
          <a:p>
            <a:endParaRPr lang="en-US" dirty="0"/>
          </a:p>
          <a:p>
            <a:r>
              <a:rPr lang="en-US"/>
              <a:t>Note that the links to the journal papers are included as hyperlinks on the images.</a:t>
            </a:r>
          </a:p>
        </p:txBody>
      </p:sp>
      <p:sp>
        <p:nvSpPr>
          <p:cNvPr id="4" name="Slide Number Placeholder 3"/>
          <p:cNvSpPr>
            <a:spLocks noGrp="1"/>
          </p:cNvSpPr>
          <p:nvPr>
            <p:ph type="sldNum" sz="quarter" idx="5"/>
          </p:nvPr>
        </p:nvSpPr>
        <p:spPr/>
        <p:txBody>
          <a:bodyPr/>
          <a:lstStyle/>
          <a:p>
            <a:fld id="{49AF1523-F73D-4B44-8747-8A28830702F2}" type="slidenum">
              <a:rPr lang="en-US" smtClean="0"/>
              <a:t>40</a:t>
            </a:fld>
            <a:endParaRPr lang="en-US"/>
          </a:p>
        </p:txBody>
      </p:sp>
    </p:spTree>
    <p:extLst>
      <p:ext uri="{BB962C8B-B14F-4D97-AF65-F5344CB8AC3E}">
        <p14:creationId xmlns:p14="http://schemas.microsoft.com/office/powerpoint/2010/main" val="493257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Imbalanced power distribution is usually not discussed in class, but the consequences of it are huge. Agrifood professionals should have this holistic view of the field of knowledge and try to reduce existing biases.</a:t>
            </a:r>
          </a:p>
          <a:p>
            <a:endParaRPr lang="en-US" dirty="0">
              <a:cs typeface="Calibri"/>
            </a:endParaRPr>
          </a:p>
          <a:p>
            <a:endParaRPr lang="en-US" dirty="0"/>
          </a:p>
          <a:p>
            <a:r>
              <a:rPr lang="en-US"/>
              <a:t>In the example it is studied how the fact that the water management is decided by a males' population, their decisions are biased and gender inequalities persist. Also, the concept of gender-neutrality and its risks is commented.</a:t>
            </a:r>
            <a:endParaRPr lang="en-US" dirty="0"/>
          </a:p>
          <a:p>
            <a:endParaRPr lang="en-US" dirty="0">
              <a:cs typeface="Calibri"/>
            </a:endParaRPr>
          </a:p>
          <a:p>
            <a:endParaRPr lang="en-US">
              <a:cs typeface="Calibri"/>
            </a:endParaRPr>
          </a:p>
          <a:p>
            <a:r>
              <a:rPr lang="en-US" dirty="0"/>
              <a:t>Note that the link to the journal paper is included as an hyperlink on the image.</a:t>
            </a:r>
            <a:endParaRPr lang="en-US" dirty="0">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41</a:t>
            </a:fld>
            <a:endParaRPr lang="en-US"/>
          </a:p>
        </p:txBody>
      </p:sp>
    </p:spTree>
    <p:extLst>
      <p:ext uri="{BB962C8B-B14F-4D97-AF65-F5344CB8AC3E}">
        <p14:creationId xmlns:p14="http://schemas.microsoft.com/office/powerpoint/2010/main" val="3335489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Segoe UI" panose="020B0502040204020203" pitchFamily="34" charset="0"/>
              </a:rPr>
              <a:t>These are female role-models within agrifood context. One of the activities to include a gender dimension in the teaching consists in making visible the contributions of women in the knowledge area.</a:t>
            </a:r>
          </a:p>
          <a:p>
            <a:pPr algn="l"/>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The existence of awards and recognitions is something that puts in value all the efforts that are being carried out in empowering female within agrifood context. Commenting on it at class can rise awareness and become a source of debate.</a:t>
            </a: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42</a:t>
            </a:fld>
            <a:endParaRPr lang="en-US"/>
          </a:p>
        </p:txBody>
      </p:sp>
    </p:spTree>
    <p:extLst>
      <p:ext uri="{BB962C8B-B14F-4D97-AF65-F5344CB8AC3E}">
        <p14:creationId xmlns:p14="http://schemas.microsoft.com/office/powerpoint/2010/main" val="2791796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43</a:t>
            </a:fld>
            <a:endParaRPr lang="en-US"/>
          </a:p>
        </p:txBody>
      </p:sp>
    </p:spTree>
    <p:extLst>
      <p:ext uri="{BB962C8B-B14F-4D97-AF65-F5344CB8AC3E}">
        <p14:creationId xmlns:p14="http://schemas.microsoft.com/office/powerpoint/2010/main" val="2532545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Very often gender or sex appears to be relevant in the product or solution that we design, but is difficult to see it. </a:t>
            </a:r>
          </a:p>
          <a:p>
            <a:r>
              <a:rPr lang="en-US"/>
              <a:t>In this exercise we propose to reach to the gender impact through the analysis of the stakeholders.</a:t>
            </a:r>
          </a:p>
          <a:p>
            <a:r>
              <a:rPr lang="en-US"/>
              <a:t>The activity consists in two parts carried out in team (and a third one for sharing results in plenary):</a:t>
            </a:r>
          </a:p>
          <a:p>
            <a:pPr marL="342900" marR="0" lvl="0" indent="-342900" algn="just">
              <a:lnSpc>
                <a:spcPct val="107000"/>
              </a:lnSpc>
              <a:spcBef>
                <a:spcPts val="0"/>
              </a:spcBef>
              <a:spcAft>
                <a:spcPts val="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Each group identifies a given agrifood product or solution, 3 stakeholders for that solution, and needs and preferences for each stakeholder.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Each group discusses if gender is relevant in these needs and preferences previously identified. If so, discuss if the product/solution can be reformulated in order to reach equity.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For instance, the tractor case:</a:t>
            </a:r>
          </a:p>
          <a:p>
            <a:pPr marL="228600" indent="-228600">
              <a:buFont typeface="+mj-lt"/>
              <a:buAutoNum type="arabicPeriod"/>
            </a:pPr>
            <a:r>
              <a:rPr lang="en-US"/>
              <a:t>Stakeholder: the farmer that is using it. He or she wants that the tractor works for a long time, that it is cheap and comfortable. Discussion: the ergonomics might depend on sex; prices depend on the available budget (how the agrifood economy is distributed among men and women?); the duration of the tractor might be more relevant for the farm owner than for a simple worker (how is the labor marked distributed among men/women?). Then, how can we design a tractor focused on covering the needs of female farmers?</a:t>
            </a:r>
          </a:p>
          <a:p>
            <a:pPr marL="228600" indent="-228600">
              <a:buFont typeface="+mj-lt"/>
              <a:buAutoNum type="arabicPeriod"/>
            </a:pPr>
            <a:r>
              <a:rPr lang="en-US"/>
              <a:t>Stakeholder: the CEO of the company that manufactures the tractor. He/she wants to build something cheap that can be sold well, with reasonably high prices (what about guarantees? Qualities?...). How the CEOs within the sector are distributed among men and women? Can we design a product that offers quality and that is environmentally friendly, and also benefits for the production companies? (can we humanize the agrifood sector in order to get a holistic point of view of the solutions by including not only technical and economical aspects, but also environmental and social aspects?)</a:t>
            </a:r>
          </a:p>
          <a:p>
            <a:pPr marL="228600" indent="-228600">
              <a:buFont typeface="+mj-lt"/>
              <a:buAutoNum type="arabicPeriod"/>
            </a:pPr>
            <a:endParaRPr lang="en-US"/>
          </a:p>
          <a:p>
            <a:pPr marL="0" indent="0">
              <a:buFont typeface="+mj-lt"/>
              <a:buNone/>
            </a:pPr>
            <a:r>
              <a:rPr lang="en-US"/>
              <a:t>This exercise could also be carried out within a PBL methodology in class.</a:t>
            </a:r>
          </a:p>
        </p:txBody>
      </p:sp>
      <p:sp>
        <p:nvSpPr>
          <p:cNvPr id="4" name="Slide Number Placeholder 3"/>
          <p:cNvSpPr>
            <a:spLocks noGrp="1"/>
          </p:cNvSpPr>
          <p:nvPr>
            <p:ph type="sldNum" sz="quarter" idx="5"/>
          </p:nvPr>
        </p:nvSpPr>
        <p:spPr/>
        <p:txBody>
          <a:bodyPr/>
          <a:lstStyle/>
          <a:p>
            <a:fld id="{49AF1523-F73D-4B44-8747-8A28830702F2}" type="slidenum">
              <a:rPr lang="en-US" smtClean="0"/>
              <a:t>44</a:t>
            </a:fld>
            <a:endParaRPr lang="en-US"/>
          </a:p>
        </p:txBody>
      </p:sp>
    </p:spTree>
    <p:extLst>
      <p:ext uri="{BB962C8B-B14F-4D97-AF65-F5344CB8AC3E}">
        <p14:creationId xmlns:p14="http://schemas.microsoft.com/office/powerpoint/2010/main" val="2578039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real transformation is based on these 3 factors or pillars. </a:t>
            </a:r>
          </a:p>
          <a:p>
            <a:r>
              <a:rPr lang="en-US"/>
              <a:t>In a bottom-up approach, the staff can promote a change but it might not be significant in terms that not all community staff will be involved. We also need to act at the institutional level and, as far as possible, on the regulations (or use them to push forward the transformation!)</a:t>
            </a:r>
          </a:p>
        </p:txBody>
      </p:sp>
      <p:sp>
        <p:nvSpPr>
          <p:cNvPr id="4" name="Slide Number Placeholder 3"/>
          <p:cNvSpPr>
            <a:spLocks noGrp="1"/>
          </p:cNvSpPr>
          <p:nvPr>
            <p:ph type="sldNum" sz="quarter" idx="5"/>
          </p:nvPr>
        </p:nvSpPr>
        <p:spPr/>
        <p:txBody>
          <a:bodyPr/>
          <a:lstStyle/>
          <a:p>
            <a:fld id="{49AF1523-F73D-4B44-8747-8A28830702F2}" type="slidenum">
              <a:rPr lang="en-US" smtClean="0"/>
              <a:t>46</a:t>
            </a:fld>
            <a:endParaRPr lang="en-US"/>
          </a:p>
        </p:txBody>
      </p:sp>
    </p:spTree>
    <p:extLst>
      <p:ext uri="{BB962C8B-B14F-4D97-AF65-F5344CB8AC3E}">
        <p14:creationId xmlns:p14="http://schemas.microsoft.com/office/powerpoint/2010/main" val="12406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basis for the transformative training, where participants are asked to transform the syllabus of one of their subjects.</a:t>
            </a:r>
          </a:p>
        </p:txBody>
      </p:sp>
      <p:sp>
        <p:nvSpPr>
          <p:cNvPr id="4" name="Slide Number Placeholder 3"/>
          <p:cNvSpPr>
            <a:spLocks noGrp="1"/>
          </p:cNvSpPr>
          <p:nvPr>
            <p:ph type="sldNum" sz="quarter" idx="5"/>
          </p:nvPr>
        </p:nvSpPr>
        <p:spPr/>
        <p:txBody>
          <a:bodyPr/>
          <a:lstStyle/>
          <a:p>
            <a:fld id="{49AF1523-F73D-4B44-8747-8A28830702F2}" type="slidenum">
              <a:rPr lang="en-US" smtClean="0"/>
              <a:t>53</a:t>
            </a:fld>
            <a:endParaRPr lang="en-US"/>
          </a:p>
        </p:txBody>
      </p:sp>
    </p:spTree>
    <p:extLst>
      <p:ext uri="{BB962C8B-B14F-4D97-AF65-F5344CB8AC3E}">
        <p14:creationId xmlns:p14="http://schemas.microsoft.com/office/powerpoint/2010/main" val="2119188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universities include awards to Bachelor and Master final degree theses. But here a different strategy is proposed: to ask students to include the Social and Gender impact in their theses.</a:t>
            </a:r>
          </a:p>
          <a:p>
            <a:endParaRPr lang="en-US"/>
          </a:p>
          <a:p>
            <a:r>
              <a:rPr lang="en-US"/>
              <a:t>The example of the </a:t>
            </a:r>
            <a:r>
              <a:rPr lang="en-US" err="1"/>
              <a:t>Universitat</a:t>
            </a:r>
            <a:r>
              <a:rPr lang="en-US"/>
              <a:t> </a:t>
            </a:r>
            <a:r>
              <a:rPr lang="en-US" err="1"/>
              <a:t>Politècnica</a:t>
            </a:r>
            <a:r>
              <a:rPr lang="en-US"/>
              <a:t> de Catalunya is shown, where a template is given to the students with detailed indications on how to fill each section, including this social and gender impact. For instance, students can analyze the gender balance in the team (or in the field of study), must include an inclusive and non-sexist language in the report, can write the full name of the authors to make visible the (lack) of women and analyze its percentage, can include gender or sex as a variable of study in surveys, and analyze the impact of a given technology (similarly to Activity 3).</a:t>
            </a:r>
          </a:p>
        </p:txBody>
      </p:sp>
      <p:sp>
        <p:nvSpPr>
          <p:cNvPr id="4" name="Slide Number Placeholder 3"/>
          <p:cNvSpPr>
            <a:spLocks noGrp="1"/>
          </p:cNvSpPr>
          <p:nvPr>
            <p:ph type="sldNum" sz="quarter" idx="5"/>
          </p:nvPr>
        </p:nvSpPr>
        <p:spPr/>
        <p:txBody>
          <a:bodyPr/>
          <a:lstStyle/>
          <a:p>
            <a:fld id="{49AF1523-F73D-4B44-8747-8A28830702F2}" type="slidenum">
              <a:rPr lang="en-US" smtClean="0"/>
              <a:t>54</a:t>
            </a:fld>
            <a:endParaRPr lang="en-US"/>
          </a:p>
        </p:txBody>
      </p:sp>
    </p:spTree>
    <p:extLst>
      <p:ext uri="{BB962C8B-B14F-4D97-AF65-F5344CB8AC3E}">
        <p14:creationId xmlns:p14="http://schemas.microsoft.com/office/powerpoint/2010/main" val="4106557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Staff could design and participate in innovation projects to adapt the learnings of the training to their own university context. </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Here, the example carried out at </a:t>
            </a:r>
            <a:r>
              <a:rPr lang="en-GB" sz="1800" err="1">
                <a:effectLst/>
                <a:latin typeface="Calibri" panose="020F0502020204030204" pitchFamily="34" charset="0"/>
                <a:ea typeface="Calibri" panose="020F0502020204030204" pitchFamily="34" charset="0"/>
                <a:cs typeface="Times New Roman" panose="02020603050405020304" pitchFamily="18" charset="0"/>
              </a:rPr>
              <a:t>Universitat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Politècnica</a:t>
            </a:r>
            <a:r>
              <a:rPr lang="en-GB" sz="1800">
                <a:effectLst/>
                <a:latin typeface="Calibri" panose="020F0502020204030204" pitchFamily="34" charset="0"/>
                <a:ea typeface="Calibri" panose="020F0502020204030204" pitchFamily="34" charset="0"/>
                <a:cs typeface="Times New Roman" panose="02020603050405020304" pitchFamily="18" charset="0"/>
              </a:rPr>
              <a:t> de Catalunya, in 2019, is summarised. See </a:t>
            </a:r>
            <a:r>
              <a:rPr lang="en-GB"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(Peña et al., 2021)</a:t>
            </a:r>
            <a:r>
              <a:rPr lang="en-GB" sz="1800">
                <a:effectLst/>
                <a:latin typeface="Calibri" panose="020F0502020204030204" pitchFamily="34" charset="0"/>
                <a:ea typeface="Calibri" panose="020F0502020204030204" pitchFamily="34" charset="0"/>
                <a:cs typeface="Times New Roman" panose="02020603050405020304" pitchFamily="18" charset="0"/>
              </a:rPr>
              <a:t> for further information. </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55</a:t>
            </a:fld>
            <a:endParaRPr lang="en-US"/>
          </a:p>
        </p:txBody>
      </p:sp>
    </p:spTree>
    <p:extLst>
      <p:ext uri="{BB962C8B-B14F-4D97-AF65-F5344CB8AC3E}">
        <p14:creationId xmlns:p14="http://schemas.microsoft.com/office/powerpoint/2010/main" val="3665716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56</a:t>
            </a:fld>
            <a:endParaRPr lang="en-US"/>
          </a:p>
        </p:txBody>
      </p:sp>
    </p:spTree>
    <p:extLst>
      <p:ext uri="{BB962C8B-B14F-4D97-AF65-F5344CB8AC3E}">
        <p14:creationId xmlns:p14="http://schemas.microsoft.com/office/powerpoint/2010/main" val="195018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a:t>
            </a:fld>
            <a:endParaRPr lang="en-US"/>
          </a:p>
        </p:txBody>
      </p:sp>
    </p:spTree>
    <p:extLst>
      <p:ext uri="{BB962C8B-B14F-4D97-AF65-F5344CB8AC3E}">
        <p14:creationId xmlns:p14="http://schemas.microsoft.com/office/powerpoint/2010/main" val="3923186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If desired, extend the list of recommended readings. </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57</a:t>
            </a:fld>
            <a:endParaRPr lang="en-US"/>
          </a:p>
        </p:txBody>
      </p:sp>
    </p:spTree>
    <p:extLst>
      <p:ext uri="{BB962C8B-B14F-4D97-AF65-F5344CB8AC3E}">
        <p14:creationId xmlns:p14="http://schemas.microsoft.com/office/powerpoint/2010/main" val="2339525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If desired, extend the list of recommended readings. </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58</a:t>
            </a:fld>
            <a:endParaRPr lang="en-US"/>
          </a:p>
        </p:txBody>
      </p:sp>
    </p:spTree>
    <p:extLst>
      <p:ext uri="{BB962C8B-B14F-4D97-AF65-F5344CB8AC3E}">
        <p14:creationId xmlns:p14="http://schemas.microsoft.com/office/powerpoint/2010/main" val="928584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59</a:t>
            </a:fld>
            <a:endParaRPr lang="en-US"/>
          </a:p>
        </p:txBody>
      </p:sp>
    </p:spTree>
    <p:extLst>
      <p:ext uri="{BB962C8B-B14F-4D97-AF65-F5344CB8AC3E}">
        <p14:creationId xmlns:p14="http://schemas.microsoft.com/office/powerpoint/2010/main" val="32772214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60</a:t>
            </a:fld>
            <a:endParaRPr lang="en-US"/>
          </a:p>
        </p:txBody>
      </p:sp>
    </p:spTree>
    <p:extLst>
      <p:ext uri="{BB962C8B-B14F-4D97-AF65-F5344CB8AC3E}">
        <p14:creationId xmlns:p14="http://schemas.microsoft.com/office/powerpoint/2010/main" val="1012363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62</a:t>
            </a:fld>
            <a:endParaRPr lang="en-US"/>
          </a:p>
        </p:txBody>
      </p:sp>
    </p:spTree>
    <p:extLst>
      <p:ext uri="{BB962C8B-B14F-4D97-AF65-F5344CB8AC3E}">
        <p14:creationId xmlns:p14="http://schemas.microsoft.com/office/powerpoint/2010/main" val="22194344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is it relevant? </a:t>
            </a:r>
          </a:p>
          <a:p>
            <a:r>
              <a:rPr lang="en-US"/>
              <a:t>EU policies:</a:t>
            </a:r>
          </a:p>
          <a:p>
            <a:pPr marL="228600" indent="-228600">
              <a:buFont typeface="+mj-lt"/>
              <a:buAutoNum type="arabicPeriod"/>
            </a:pPr>
            <a:r>
              <a:rPr lang="en-US"/>
              <a:t>1995 Beijing conference where the word  ‘gender’ appeared for the first time, </a:t>
            </a:r>
          </a:p>
          <a:p>
            <a:pPr marL="228600" indent="-228600">
              <a:buFont typeface="+mj-lt"/>
              <a:buAutoNum type="arabicPeriod"/>
            </a:pPr>
            <a:r>
              <a:rPr lang="en-US"/>
              <a:t>2007 Council of Europe issued a recommendation on gender mainstreaming in education, </a:t>
            </a:r>
          </a:p>
          <a:p>
            <a:pPr marL="228600" indent="-228600">
              <a:buFont typeface="+mj-lt"/>
              <a:buAutoNum type="arabicPeriod"/>
            </a:pPr>
            <a:r>
              <a:rPr lang="en-US"/>
              <a:t>2015 Paris declaration and Commission/Council for non-discrimination, </a:t>
            </a:r>
          </a:p>
          <a:p>
            <a:pPr marL="228600" indent="-228600">
              <a:buFont typeface="+mj-lt"/>
              <a:buAutoNum type="arabicPeriod"/>
            </a:pPr>
            <a:r>
              <a:rPr lang="en-US"/>
              <a:t>2015 launched and adopted the European Framework for Education 2030 equal opportunity for all, guidelines started to appear</a:t>
            </a:r>
          </a:p>
        </p:txBody>
      </p:sp>
      <p:sp>
        <p:nvSpPr>
          <p:cNvPr id="4" name="Slide Number Placeholder 3"/>
          <p:cNvSpPr>
            <a:spLocks noGrp="1"/>
          </p:cNvSpPr>
          <p:nvPr>
            <p:ph type="sldNum" sz="quarter" idx="10"/>
          </p:nvPr>
        </p:nvSpPr>
        <p:spPr/>
        <p:txBody>
          <a:bodyPr/>
          <a:lstStyle/>
          <a:p>
            <a:fld id="{49AF1523-F73D-4B44-8747-8A28830702F2}" type="slidenum">
              <a:rPr lang="en-US" smtClean="0"/>
              <a:t>63</a:t>
            </a:fld>
            <a:endParaRPr lang="en-US"/>
          </a:p>
        </p:txBody>
      </p:sp>
    </p:spTree>
    <p:extLst>
      <p:ext uri="{BB962C8B-B14F-4D97-AF65-F5344CB8AC3E}">
        <p14:creationId xmlns:p14="http://schemas.microsoft.com/office/powerpoint/2010/main" val="403908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includes some main numbers regarding agrifood systems context (extracted from the report indicated in the right).  </a:t>
            </a:r>
            <a:endParaRPr lang="ca-ES" dirty="0"/>
          </a:p>
          <a:p>
            <a:r>
              <a:rPr lang="en-US" dirty="0">
                <a:ea typeface="Calibri"/>
                <a:cs typeface="Calibri"/>
              </a:rPr>
              <a:t>The intention here is to evidence the current gender inequalities that still persist in the sector: despite the labor market (paid jobs) seems to employ equally men and women, leadership positions and, thus, salaries, show a significant imbalance towards men.</a:t>
            </a:r>
            <a:endParaRPr lang="en-US" dirty="0"/>
          </a:p>
          <a:p>
            <a:r>
              <a:rPr lang="en-US" dirty="0">
                <a:ea typeface="Calibri"/>
                <a:cs typeface="Calibri"/>
              </a:rPr>
              <a:t>It is a good moment to mention here that in many underdeveloped countries, self-subsistence farming exists and women are the main workers. A case study on this topic has been included in the Contents section.</a:t>
            </a:r>
          </a:p>
        </p:txBody>
      </p:sp>
      <p:sp>
        <p:nvSpPr>
          <p:cNvPr id="4" name="Slide Number Placeholder 3"/>
          <p:cNvSpPr>
            <a:spLocks noGrp="1"/>
          </p:cNvSpPr>
          <p:nvPr>
            <p:ph type="sldNum" sz="quarter" idx="5"/>
          </p:nvPr>
        </p:nvSpPr>
        <p:spPr/>
        <p:txBody>
          <a:bodyPr/>
          <a:lstStyle/>
          <a:p>
            <a:fld id="{49AF1523-F73D-4B44-8747-8A28830702F2}" type="slidenum">
              <a:rPr lang="en-US" smtClean="0"/>
              <a:t>6</a:t>
            </a:fld>
            <a:endParaRPr lang="en-US"/>
          </a:p>
        </p:txBody>
      </p:sp>
    </p:spTree>
    <p:extLst>
      <p:ext uri="{BB962C8B-B14F-4D97-AF65-F5344CB8AC3E}">
        <p14:creationId xmlns:p14="http://schemas.microsoft.com/office/powerpoint/2010/main" val="330622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obtained from Eurostat database. Note that data is segregated by sex (not gender)</a:t>
            </a:r>
          </a:p>
          <a:p>
            <a:r>
              <a:rPr lang="en-US" dirty="0"/>
              <a:t>Left figure: A food note has been included to describe what aspects have been considered to evaluate the economic value of the farms. Hundred % represents the total economic value (considering all farms) and the plot shown the percentage owned by female farm managers.</a:t>
            </a:r>
          </a:p>
          <a:p>
            <a:endParaRPr lang="en-US" dirty="0"/>
          </a:p>
          <a:p>
            <a:r>
              <a:rPr lang="en-US" dirty="0"/>
              <a:t>Right figure: The sex distribution of regular labor force within agrifood industry is shown. Data is obtained from Eurostat database. Note that data is segregated by sex (not gender)</a:t>
            </a:r>
          </a:p>
          <a:p>
            <a:r>
              <a:rPr lang="en-US" dirty="0"/>
              <a:t>Left figure: A food note has been included to describe what aspects have been considered to evaluate the economic value of the farms. Hundred % represents the total economic value (considering all farms) and the plot shown the percentage owned by female farm managers.</a:t>
            </a:r>
          </a:p>
          <a:p>
            <a:endParaRPr lang="en-US" dirty="0"/>
          </a:p>
          <a:p>
            <a:r>
              <a:rPr lang="en-US" dirty="0"/>
              <a:t>Right figure: The sex distribution of regular labor force within agrifood industry is shown. Countries from </a:t>
            </a:r>
            <a:r>
              <a:rPr lang="en-US" dirty="0" err="1"/>
              <a:t>Agrigep</a:t>
            </a:r>
            <a:r>
              <a:rPr lang="en-US" dirty="0"/>
              <a:t> consortium have been chosen (to be changed for each training and target). It accounts for the most updated data available in Eurostat when this material was prepared for Agrifood project (2024). It is suggested to look for potential updated data within Eurostat in future training </a:t>
            </a:r>
            <a:r>
              <a:rPr lang="en-US" dirty="0" err="1"/>
              <a:t>editions.It</a:t>
            </a:r>
            <a:r>
              <a:rPr lang="en-US" dirty="0"/>
              <a:t> accounts for the most updated data available in Eurostat when this material was prepared for Agrifood project (2024). It is suggested to look for potential updated data within Eurostat in future training editions.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7</a:t>
            </a:fld>
            <a:endParaRPr lang="en-US"/>
          </a:p>
        </p:txBody>
      </p:sp>
    </p:spTree>
    <p:extLst>
      <p:ext uri="{BB962C8B-B14F-4D97-AF65-F5344CB8AC3E}">
        <p14:creationId xmlns:p14="http://schemas.microsoft.com/office/powerpoint/2010/main" val="64722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Data is obtained from Eurostat database.</a:t>
            </a:r>
          </a:p>
          <a:p>
            <a:r>
              <a:rPr lang="en-US"/>
              <a:t>Countries from </a:t>
            </a:r>
            <a:r>
              <a:rPr lang="en-US" err="1"/>
              <a:t>Agrigep</a:t>
            </a:r>
            <a:r>
              <a:rPr lang="en-US"/>
              <a:t> consortium have been chosen (to be changed for each training and target).</a:t>
            </a:r>
          </a:p>
          <a:p>
            <a:r>
              <a:rPr lang="en-US" dirty="0"/>
              <a:t>Bachelor female students' distribution is a good representation of the persistent gendered stereotypes within a given context (MSc or PhD could be also influenced by career development and specific university contexts).</a:t>
            </a:r>
            <a:endParaRPr lang="en-US" dirty="0">
              <a:ea typeface="Calibri"/>
              <a:cs typeface="Calibri"/>
            </a:endParaRPr>
          </a:p>
          <a:p>
            <a:r>
              <a:rPr lang="en-US" dirty="0"/>
              <a:t>It can be seen how studies related to care duties (education and medicine) are feminized whereas ICT and engineering are masculinized. Agrifood systems is a context where parity (or 40-60%) seems more feasible. However, the overall picture demonstrates that gendered stereotypes persist, and this implies that gendered roles and biases are also expected to be found within the agrifood systems context.   </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8</a:t>
            </a:fld>
            <a:endParaRPr lang="en-US"/>
          </a:p>
        </p:txBody>
      </p:sp>
    </p:spTree>
    <p:extLst>
      <p:ext uri="{BB962C8B-B14F-4D97-AF65-F5344CB8AC3E}">
        <p14:creationId xmlns:p14="http://schemas.microsoft.com/office/powerpoint/2010/main" val="399709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dirty="0">
                <a:effectLst/>
              </a:rPr>
              <a:t>This data was obtained from the </a:t>
            </a:r>
            <a:r>
              <a:rPr lang="en-US" dirty="0" err="1">
                <a:effectLst/>
              </a:rPr>
              <a:t>Agrigep</a:t>
            </a:r>
            <a:r>
              <a:rPr lang="en-US" dirty="0">
                <a:effectLst/>
              </a:rPr>
              <a:t> survey carried out for the “Gender in the Agrifood teaching” training held in 2024. It is strongly recommended to perform an ex-ante survey of the webinar to adapt this data to the current audience.</a:t>
            </a:r>
            <a:endParaRPr lang="en-US" dirty="0"/>
          </a:p>
          <a:p>
            <a:r>
              <a:rPr lang="en-US" dirty="0"/>
              <a:t>The figure shows the answer to the following questions:</a:t>
            </a:r>
            <a:endParaRPr lang="en-US" dirty="0">
              <a:ea typeface="Calibri"/>
              <a:cs typeface="Calibri"/>
            </a:endParaRPr>
          </a:p>
          <a:p>
            <a:r>
              <a:rPr lang="en-US" dirty="0"/>
              <a:t>- top left: Area of knowledge of the participants (educators)</a:t>
            </a:r>
            <a:endParaRPr lang="en-US" dirty="0">
              <a:ea typeface="Calibri"/>
              <a:cs typeface="Calibri"/>
            </a:endParaRPr>
          </a:p>
          <a:p>
            <a:r>
              <a:rPr lang="en-US" dirty="0"/>
              <a:t>- bottom left: Percentage of female students in their lessons</a:t>
            </a:r>
            <a:endParaRPr lang="en-US" dirty="0">
              <a:ea typeface="Calibri"/>
              <a:cs typeface="Calibri"/>
            </a:endParaRPr>
          </a:p>
          <a:p>
            <a:r>
              <a:rPr lang="en-US" dirty="0"/>
              <a:t>- top right: Have they observed a different attitude among students based on gender (in their classrooms)?</a:t>
            </a:r>
            <a:endParaRPr lang="en-US" dirty="0">
              <a:ea typeface="Calibri"/>
              <a:cs typeface="Calibri"/>
            </a:endParaRPr>
          </a:p>
          <a:p>
            <a:r>
              <a:rPr lang="en-US" dirty="0"/>
              <a:t>At the bottom right, some conclusions obtained from an open question where the participants were asked to describe the differences observed.</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9</a:t>
            </a:fld>
            <a:endParaRPr lang="en-US"/>
          </a:p>
        </p:txBody>
      </p:sp>
    </p:spTree>
    <p:extLst>
      <p:ext uri="{BB962C8B-B14F-4D97-AF65-F5344CB8AC3E}">
        <p14:creationId xmlns:p14="http://schemas.microsoft.com/office/powerpoint/2010/main" val="26342579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F5A131D6-0B61-C04C-91F4-682762695A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11" name="Grafický objekt 10">
            <a:extLst>
              <a:ext uri="{FF2B5EF4-FFF2-40B4-BE49-F238E27FC236}">
                <a16:creationId xmlns:a16="http://schemas.microsoft.com/office/drawing/2014/main" id="{D3C89706-9470-7D01-5A64-B6C2A1DB87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3" name="Obdélník 12">
            <a:extLst>
              <a:ext uri="{FF2B5EF4-FFF2-40B4-BE49-F238E27FC236}">
                <a16:creationId xmlns:a16="http://schemas.microsoft.com/office/drawing/2014/main" id="{DE7550B6-8147-0298-8B33-2D293454C7A0}"/>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91E73527-EF80-E607-C2E0-7DC2C69DFAE6}"/>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10" name="Grafický objekt 9">
            <a:extLst>
              <a:ext uri="{FF2B5EF4-FFF2-40B4-BE49-F238E27FC236}">
                <a16:creationId xmlns:a16="http://schemas.microsoft.com/office/drawing/2014/main" id="{51231657-CCCD-0E9D-68A6-07B5ABC9C3E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9603" y="1472023"/>
            <a:ext cx="2628903" cy="1070173"/>
          </a:xfrm>
          <a:prstGeom prst="rect">
            <a:avLst/>
          </a:prstGeom>
        </p:spPr>
      </p:pic>
      <p:pic>
        <p:nvPicPr>
          <p:cNvPr id="2" name="Obrázek 1">
            <a:extLst>
              <a:ext uri="{FF2B5EF4-FFF2-40B4-BE49-F238E27FC236}">
                <a16:creationId xmlns:a16="http://schemas.microsoft.com/office/drawing/2014/main" id="{AB407EF2-9794-F002-50C9-D44A0C3957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
        <p:nvSpPr>
          <p:cNvPr id="4" name="Obdélník 3">
            <a:extLst>
              <a:ext uri="{FF2B5EF4-FFF2-40B4-BE49-F238E27FC236}">
                <a16:creationId xmlns:a16="http://schemas.microsoft.com/office/drawing/2014/main" id="{E0A87F3E-BF06-8B98-4E93-DC9D405D3601}"/>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421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EA069DE6-4884-4EDB-D6D1-9F109ECA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6" name="Grafický objekt 5">
            <a:extLst>
              <a:ext uri="{FF2B5EF4-FFF2-40B4-BE49-F238E27FC236}">
                <a16:creationId xmlns:a16="http://schemas.microsoft.com/office/drawing/2014/main" id="{33778BE9-684B-CF76-1BF4-9F5D5F90E9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0" name="Obdélník 9">
            <a:extLst>
              <a:ext uri="{FF2B5EF4-FFF2-40B4-BE49-F238E27FC236}">
                <a16:creationId xmlns:a16="http://schemas.microsoft.com/office/drawing/2014/main" id="{E561CFBA-4CA8-176A-3B0D-649DBB389EB6}"/>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02FC2A12-D0D0-E4A4-82FF-67C6228BB5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16" name="Obdélník 15">
            <a:extLst>
              <a:ext uri="{FF2B5EF4-FFF2-40B4-BE49-F238E27FC236}">
                <a16:creationId xmlns:a16="http://schemas.microsoft.com/office/drawing/2014/main" id="{35E77DA1-897C-3031-FACC-4420EA71FEF7}"/>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B3BA2906-521D-BC0B-6AD3-09DB154A5F9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09" y="728569"/>
            <a:ext cx="782955" cy="318725"/>
          </a:xfrm>
          <a:prstGeom prst="rect">
            <a:avLst/>
          </a:prstGeom>
        </p:spPr>
      </p:pic>
      <p:sp>
        <p:nvSpPr>
          <p:cNvPr id="11"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
        <p:nvSpPr>
          <p:cNvPr id="2" name="TextBox 1">
            <a:extLst>
              <a:ext uri="{FF2B5EF4-FFF2-40B4-BE49-F238E27FC236}">
                <a16:creationId xmlns:a16="http://schemas.microsoft.com/office/drawing/2014/main" id="{665154D7-ABF5-4B71-AC9D-1FE68A519C56}"/>
              </a:ext>
            </a:extLst>
          </p:cNvPr>
          <p:cNvSpPr txBox="1"/>
          <p:nvPr userDrawn="1"/>
        </p:nvSpPr>
        <p:spPr>
          <a:xfrm>
            <a:off x="11625943" y="6419461"/>
            <a:ext cx="494522" cy="369332"/>
          </a:xfrm>
          <a:prstGeom prst="rect">
            <a:avLst/>
          </a:prstGeom>
          <a:noFill/>
        </p:spPr>
        <p:txBody>
          <a:bodyPr wrap="square" rtlCol="0">
            <a:spAutoFit/>
          </a:bodyPr>
          <a:lstStyle/>
          <a:p>
            <a:pPr algn="ctr"/>
            <a:fld id="{B3CC5931-B118-42EC-A7DE-3BA6BA3C892B}" type="slidenum">
              <a:rPr lang="en-US" smtClean="0"/>
              <a:pPr algn="ctr"/>
              <a:t>‹#›</a:t>
            </a:fld>
            <a:endParaRPr lang="en-US"/>
          </a:p>
        </p:txBody>
      </p:sp>
    </p:spTree>
    <p:extLst>
      <p:ext uri="{BB962C8B-B14F-4D97-AF65-F5344CB8AC3E}">
        <p14:creationId xmlns:p14="http://schemas.microsoft.com/office/powerpoint/2010/main" val="147008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Záhlaví oddílu">
    <p:spTree>
      <p:nvGrpSpPr>
        <p:cNvPr id="1" name=""/>
        <p:cNvGrpSpPr/>
        <p:nvPr/>
      </p:nvGrpSpPr>
      <p:grpSpPr>
        <a:xfrm>
          <a:off x="0" y="0"/>
          <a:ext cx="0" cy="0"/>
          <a:chOff x="0" y="0"/>
          <a:chExt cx="0" cy="0"/>
        </a:xfrm>
      </p:grpSpPr>
      <p:pic>
        <p:nvPicPr>
          <p:cNvPr id="28" name="Grafický objekt 27">
            <a:extLst>
              <a:ext uri="{FF2B5EF4-FFF2-40B4-BE49-F238E27FC236}">
                <a16:creationId xmlns:a16="http://schemas.microsoft.com/office/drawing/2014/main" id="{F4E353D4-D852-D83B-6F3D-E6F3C0F27A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29" name="Grafický objekt 28">
            <a:extLst>
              <a:ext uri="{FF2B5EF4-FFF2-40B4-BE49-F238E27FC236}">
                <a16:creationId xmlns:a16="http://schemas.microsoft.com/office/drawing/2014/main" id="{6BF63111-E9B0-CF14-C15B-6733A3572FE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30" name="Obdélník 29">
            <a:extLst>
              <a:ext uri="{FF2B5EF4-FFF2-40B4-BE49-F238E27FC236}">
                <a16:creationId xmlns:a16="http://schemas.microsoft.com/office/drawing/2014/main" id="{804786FF-CFA3-343F-3F34-AC2E8D6A499D}"/>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5" name="Grafický objekt 34">
            <a:extLst>
              <a:ext uri="{FF2B5EF4-FFF2-40B4-BE49-F238E27FC236}">
                <a16:creationId xmlns:a16="http://schemas.microsoft.com/office/drawing/2014/main" id="{A2635EBB-A696-00A8-4BC3-F4B127BE93DC}"/>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31" name="Obrázek 30">
            <a:extLst>
              <a:ext uri="{FF2B5EF4-FFF2-40B4-BE49-F238E27FC236}">
                <a16:creationId xmlns:a16="http://schemas.microsoft.com/office/drawing/2014/main" id="{78AFF3EC-2E3C-3BCA-44F3-68058D885A6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3" name="Obdélník 32">
            <a:extLst>
              <a:ext uri="{FF2B5EF4-FFF2-40B4-BE49-F238E27FC236}">
                <a16:creationId xmlns:a16="http://schemas.microsoft.com/office/drawing/2014/main" id="{6F3DF2C1-A267-26BA-4180-D08F8FEB2398}"/>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4" name="Grafický objekt 33">
            <a:extLst>
              <a:ext uri="{FF2B5EF4-FFF2-40B4-BE49-F238E27FC236}">
                <a16:creationId xmlns:a16="http://schemas.microsoft.com/office/drawing/2014/main" id="{DA836CF8-5B81-CB03-99DA-49ED8B1B6E90}"/>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709" y="728569"/>
            <a:ext cx="782955" cy="318725"/>
          </a:xfrm>
          <a:prstGeom prst="rect">
            <a:avLst/>
          </a:prstGeom>
        </p:spPr>
      </p:pic>
      <p:sp>
        <p:nvSpPr>
          <p:cNvPr id="10"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Tree>
    <p:extLst>
      <p:ext uri="{BB962C8B-B14F-4D97-AF65-F5344CB8AC3E}">
        <p14:creationId xmlns:p14="http://schemas.microsoft.com/office/powerpoint/2010/main" val="12617235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FD8D96E-9059-AED2-2E7F-5D247612B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1C3391E-0D33-EFB4-D217-BE09404E0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8C9F32D-217F-3C83-365B-BBA888F87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7724F-D3D6-41E3-B797-BC139571ECCC}" type="datetimeFigureOut">
              <a:rPr lang="cs-CZ" smtClean="0"/>
              <a:t>19.03.2025</a:t>
            </a:fld>
            <a:endParaRPr lang="cs-CZ"/>
          </a:p>
        </p:txBody>
      </p:sp>
      <p:sp>
        <p:nvSpPr>
          <p:cNvPr id="5" name="Zástupný symbol pro zápatí 4">
            <a:extLst>
              <a:ext uri="{FF2B5EF4-FFF2-40B4-BE49-F238E27FC236}">
                <a16:creationId xmlns:a16="http://schemas.microsoft.com/office/drawing/2014/main" id="{DCF87418-0723-C0AF-F679-888ED0ABB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24EA510-842C-6C75-AA79-54783E125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0D821-7D36-4C9D-8AAA-BF94C7D6D355}" type="slidenum">
              <a:rPr lang="cs-CZ" smtClean="0"/>
              <a:t>‹#›</a:t>
            </a:fld>
            <a:endParaRPr lang="cs-CZ"/>
          </a:p>
        </p:txBody>
      </p:sp>
    </p:spTree>
    <p:extLst>
      <p:ext uri="{BB962C8B-B14F-4D97-AF65-F5344CB8AC3E}">
        <p14:creationId xmlns:p14="http://schemas.microsoft.com/office/powerpoint/2010/main" val="324127044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hyperlink" Target="https://www.plotina.eu/drafting-the-gep/" TargetMode="External"/><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pc.edu/slt/ca/writing-resources/university-management/interuniversity-style-guide/gender-third-person-pronoun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docs.lib.purdue.edu/ijpbl/vol12/iss1/2/" TargetMode="External"/><Relationship Id="rId13" Type="http://schemas.openxmlformats.org/officeDocument/2006/relationships/hyperlink" Target="https://www.researchgate.net/publication/285358562_Studying_Gender_Bias_in_Physics_Grading_The_role_of_teaching_experience_and_country"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2.png"/><Relationship Id="rId5" Type="http://schemas.openxmlformats.org/officeDocument/2006/relationships/diagramQuickStyle" Target="../diagrams/quickStyle3.xml"/><Relationship Id="rId10" Type="http://schemas.openxmlformats.org/officeDocument/2006/relationships/hyperlink" Target="https://idus.us.es/bitstream/handle/11441/51818/Pages%20from%20Investigacion_Genero_16-7.pdf?sequence=1&amp;isAllowed=y" TargetMode="External"/><Relationship Id="rId4" Type="http://schemas.openxmlformats.org/officeDocument/2006/relationships/diagramLayout" Target="../diagrams/layout3.xml"/><Relationship Id="rId9" Type="http://schemas.openxmlformats.org/officeDocument/2006/relationships/hyperlink" Target="http://repositorio.grial.eu/handle/grial/1326"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8.png"/><Relationship Id="rId5" Type="http://schemas.openxmlformats.org/officeDocument/2006/relationships/diagramQuickStyle" Target="../diagrams/quickStyle4.xml"/><Relationship Id="rId10" Type="http://schemas.openxmlformats.org/officeDocument/2006/relationships/image" Target="../media/image57.png"/><Relationship Id="rId4" Type="http://schemas.openxmlformats.org/officeDocument/2006/relationships/diagramLayout" Target="../diagrams/layout4.xml"/><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2.png"/><Relationship Id="rId5" Type="http://schemas.openxmlformats.org/officeDocument/2006/relationships/diagramQuickStyle" Target="../diagrams/quickStyle5.xml"/><Relationship Id="rId10" Type="http://schemas.openxmlformats.org/officeDocument/2006/relationships/image" Target="../media/image61.png"/><Relationship Id="rId4" Type="http://schemas.openxmlformats.org/officeDocument/2006/relationships/diagramLayout" Target="../diagrams/layout5.xml"/><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6.jpeg"/><Relationship Id="rId4" Type="http://schemas.openxmlformats.org/officeDocument/2006/relationships/diagramLayout" Target="../diagrams/layout6.xml"/><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7.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journal.jsure.org.in/index.php/jas/article/download/758/631" TargetMode="External"/><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vives.org/book/enginyeries-agraries-guies-per-a-una-docencia-universitaria-amb-perspectiva-de-genere/"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indianjournals.com/ijor.aspx?target=ijor:rjss&amp;volume=1&amp;issue=1and2&amp;article=013" TargetMode="External"/><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hyperlink" Target="https://elibrary.asabe.org/data/pdf/6/edav2012/Lec_Series_2012.pdf" TargetMode="External"/><Relationship Id="rId9"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hyperlink" Target="https://www.vives.org/book/enginyeries-agraries-guies-per-a-una-docencia-universitaria-amb-perspectiva-de-genere/" TargetMode="External"/><Relationship Id="rId7"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96.png"/><Relationship Id="rId4" Type="http://schemas.openxmlformats.org/officeDocument/2006/relationships/hyperlink" Target="https://www.water-alternatives.org/index.php/alldoc/articles/vol1/v1issue1/19-a-1-1-7/file"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hyperlink" Target="https://www.feedthefuture.gov/" TargetMode="External"/><Relationship Id="rId3" Type="http://schemas.openxmlformats.org/officeDocument/2006/relationships/image" Target="../media/image98.png"/><Relationship Id="rId7" Type="http://schemas.openxmlformats.org/officeDocument/2006/relationships/hyperlink" Target="https://www.feedthefuture.gov/article/4-women-scientists-breaking-down-barriers-to-end-hunger/" TargetMode="External"/><Relationship Id="rId12"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hyperlink" Target="https://www.agritechnica.com/en/awards/women-in-ag-award" TargetMode="External"/><Relationship Id="rId5" Type="http://schemas.openxmlformats.org/officeDocument/2006/relationships/image" Target="../media/image100.jpe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hyperlink" Target="https://smartagrihubs.h5mag.com/gender_equality_in_the_agrifood_sector/cover" TargetMode="External"/><Relationship Id="rId1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hyperlink" Target="https://womeninagmag.com/women-in-ag-award-2023/"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eige.europa.eu/gender-mainstreaming/toolkits/gear/action-toolbox" TargetMode="External"/><Relationship Id="rId7" Type="http://schemas.openxmlformats.org/officeDocument/2006/relationships/image" Target="../media/image116.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121.png"/><Relationship Id="rId7" Type="http://schemas.openxmlformats.org/officeDocument/2006/relationships/diagramData" Target="../diagrams/data10.xml"/><Relationship Id="rId12" Type="http://schemas.openxmlformats.org/officeDocument/2006/relationships/image" Target="../media/image50.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diagramDrawing" Target="../diagrams/drawing10.xml"/><Relationship Id="rId5" Type="http://schemas.openxmlformats.org/officeDocument/2006/relationships/image" Target="../media/image123.png"/><Relationship Id="rId10" Type="http://schemas.openxmlformats.org/officeDocument/2006/relationships/diagramColors" Target="../diagrams/colors10.xml"/><Relationship Id="rId4" Type="http://schemas.openxmlformats.org/officeDocument/2006/relationships/image" Target="../media/image122.png"/><Relationship Id="rId9"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8" Type="http://schemas.openxmlformats.org/officeDocument/2006/relationships/hyperlink" Target="https://unesdoc.unesco.org/ark:/48223/pf0000231646" TargetMode="External"/><Relationship Id="rId3" Type="http://schemas.openxmlformats.org/officeDocument/2006/relationships/hyperlink" Target="https://gender.cgiar.org/news/top-10-reads-womens-work-agri-food-systems" TargetMode="External"/><Relationship Id="rId7" Type="http://schemas.openxmlformats.org/officeDocument/2006/relationships/hyperlink" Target="https://op.europa.eu/en/publication-detail/-/publication/8b5454e2-e45d-11e6-ad7c-01aa75ed71a1/language-e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eige.europa.eu/sites/default/files/garcia_toolkit_gender_research_teaching.pdf" TargetMode="External"/><Relationship Id="rId5" Type="http://schemas.openxmlformats.org/officeDocument/2006/relationships/hyperlink" Target="https://www.gender-curricula.com/en/curriculum/agrarwissenschaft?tx_p2gc_pi2%5bprint%5d=1&amp;cHash=aec7b9fc4cba57b616794d84048d3c8d" TargetMode="External"/><Relationship Id="rId4" Type="http://schemas.openxmlformats.org/officeDocument/2006/relationships/hyperlink" Target="http://dspace.uvic.cat/xmlui/handle/10854/7196" TargetMode="External"/><Relationship Id="rId9" Type="http://schemas.openxmlformats.org/officeDocument/2006/relationships/hyperlink" Target="https://www.vives.org/book/guide-industrial-engineering-to-mainstreaming-gender-university-teachi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esearchgate.net/publication/327846610_Gendered_Motivations_to_Pursue_Male-Dominated_STEM_Careers_Among_Spanish_Young_People_A_Qualitative_Study"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researchgate.net/publication/285358562_Studying_Gender_Bias_in_Physics_Grading_The_role_of_teaching_experience_and_country" TargetMode="External"/><Relationship Id="rId5" Type="http://schemas.openxmlformats.org/officeDocument/2006/relationships/hyperlink" Target="https://qspace.library.queensu.ca/handle/1974/26420" TargetMode="External"/><Relationship Id="rId4" Type="http://schemas.openxmlformats.org/officeDocument/2006/relationships/hyperlink" Target="https://www.frontiersin.org/articles/10.3389/fpsyg.2020.02204/ful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isiarticles.com/bundles/Article/pre/pdf/118995.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docs.lib.purdue.edu/ijpbl/vol12/iss1/2/" TargetMode="External"/><Relationship Id="rId4" Type="http://schemas.openxmlformats.org/officeDocument/2006/relationships/hyperlink" Target="https://journals.sagepub.com/doi/pdf/10.1177/147490411666888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953509" y="3304882"/>
            <a:ext cx="9147545" cy="15593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spc="300" dirty="0">
                <a:solidFill>
                  <a:schemeClr val="tx1">
                    <a:lumMod val="65000"/>
                    <a:lumOff val="35000"/>
                  </a:schemeClr>
                </a:solidFill>
                <a:latin typeface="Sofia Pro"/>
                <a:cs typeface="Arial"/>
              </a:rPr>
              <a:t>Hands-on in Including Gender in Agrifood Systems Teaching</a:t>
            </a:r>
          </a:p>
          <a:p>
            <a:pPr algn="l"/>
            <a:r>
              <a:rPr lang="en-US" sz="1400" b="1" dirty="0">
                <a:solidFill>
                  <a:schemeClr val="tx1">
                    <a:lumMod val="65000"/>
                    <a:lumOff val="35000"/>
                  </a:schemeClr>
                </a:solidFill>
                <a:highlight>
                  <a:srgbClr val="FFFF00"/>
                </a:highlight>
                <a:latin typeface="Sofia Pro"/>
                <a:cs typeface="Arial"/>
              </a:rPr>
              <a:t>Date </a:t>
            </a:r>
            <a:endParaRPr lang="en-US" sz="1400" b="1" dirty="0">
              <a:solidFill>
                <a:schemeClr val="tx1">
                  <a:lumMod val="65000"/>
                  <a:lumOff val="35000"/>
                </a:schemeClr>
              </a:solidFill>
              <a:highlight>
                <a:srgbClr val="FFFF00"/>
              </a:highlight>
              <a:latin typeface="Sofia Pro" pitchFamily="2" charset="0"/>
              <a:cs typeface="Arial" panose="020B0604020202020204" pitchFamily="34" charset="0"/>
            </a:endParaRPr>
          </a:p>
          <a:p>
            <a:pPr algn="l"/>
            <a:r>
              <a:rPr lang="en-US" sz="1400" b="1" dirty="0">
                <a:solidFill>
                  <a:schemeClr val="tx1">
                    <a:lumMod val="65000"/>
                    <a:lumOff val="35000"/>
                  </a:schemeClr>
                </a:solidFill>
                <a:highlight>
                  <a:srgbClr val="FFFF00"/>
                </a:highlight>
                <a:latin typeface="Sofia Pro"/>
                <a:cs typeface="Arial"/>
              </a:rPr>
              <a:t>Facilitator’s name and email address</a:t>
            </a:r>
            <a:endParaRPr lang="cs-CZ" sz="1400" b="1" dirty="0">
              <a:solidFill>
                <a:schemeClr val="tx1">
                  <a:lumMod val="65000"/>
                  <a:lumOff val="35000"/>
                </a:schemeClr>
              </a:solidFill>
              <a:highlight>
                <a:srgbClr val="FFFF00"/>
              </a:highlight>
              <a:latin typeface="Sofia Pro" pitchFamily="2" charset="0"/>
              <a:cs typeface="Arial"/>
            </a:endParaRPr>
          </a:p>
        </p:txBody>
      </p:sp>
    </p:spTree>
    <p:extLst>
      <p:ext uri="{BB962C8B-B14F-4D97-AF65-F5344CB8AC3E}">
        <p14:creationId xmlns:p14="http://schemas.microsoft.com/office/powerpoint/2010/main" val="2983826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1: stereotypes</a:t>
            </a:r>
            <a:endParaRPr lang="cs-CZ" sz="4000" b="1" i="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1805667" y="2691254"/>
            <a:ext cx="8580664" cy="1077218"/>
          </a:xfrm>
          <a:prstGeom prst="rect">
            <a:avLst/>
          </a:prstGeom>
          <a:noFill/>
        </p:spPr>
        <p:txBody>
          <a:bodyPr wrap="square" rtlCol="0">
            <a:spAutoFit/>
          </a:bodyPr>
          <a:lstStyle/>
          <a:p>
            <a:pPr algn="ctr"/>
            <a:r>
              <a:rPr lang="en-US" sz="3200" b="1">
                <a:solidFill>
                  <a:srgbClr val="339933"/>
                </a:solidFill>
                <a:latin typeface="Sofia Pro"/>
              </a:rPr>
              <a:t>What are the stereotypes that society has regarding a person who works in engineering?</a:t>
            </a:r>
            <a:endParaRPr lang="en-US" sz="3200" b="1" i="0" u="none" strike="noStrike">
              <a:solidFill>
                <a:srgbClr val="339933"/>
              </a:solidFill>
              <a:effectLst/>
              <a:latin typeface="Sofia Pro"/>
            </a:endParaRPr>
          </a:p>
        </p:txBody>
      </p:sp>
      <p:sp>
        <p:nvSpPr>
          <p:cNvPr id="33" name="TextovéPole 4">
            <a:extLst>
              <a:ext uri="{FF2B5EF4-FFF2-40B4-BE49-F238E27FC236}">
                <a16:creationId xmlns:a16="http://schemas.microsoft.com/office/drawing/2014/main" id="{377E2A9E-EA16-41FF-9098-60FD1A91FF58}"/>
              </a:ext>
            </a:extLst>
          </p:cNvPr>
          <p:cNvSpPr txBox="1"/>
          <p:nvPr/>
        </p:nvSpPr>
        <p:spPr>
          <a:xfrm>
            <a:off x="1805667" y="4418278"/>
            <a:ext cx="8580664" cy="584775"/>
          </a:xfrm>
          <a:prstGeom prst="rect">
            <a:avLst/>
          </a:prstGeom>
          <a:noFill/>
        </p:spPr>
        <p:txBody>
          <a:bodyPr wrap="square" lIns="91440" tIns="45720" rIns="91440" bIns="45720" rtlCol="0" anchor="t">
            <a:spAutoFit/>
          </a:bodyPr>
          <a:lstStyle/>
          <a:p>
            <a:pPr algn="ctr"/>
            <a:r>
              <a:rPr lang="en-US" sz="3200" b="1" i="0" u="none" strike="noStrike" dirty="0">
                <a:solidFill>
                  <a:srgbClr val="6A007C"/>
                </a:solidFill>
                <a:effectLst/>
                <a:latin typeface="Sofia Pro"/>
              </a:rPr>
              <a:t>… and in agrifood </a:t>
            </a:r>
            <a:r>
              <a:rPr lang="en-US" sz="3200" b="1" dirty="0">
                <a:solidFill>
                  <a:srgbClr val="6A007C"/>
                </a:solidFill>
                <a:latin typeface="Sofia Pro"/>
              </a:rPr>
              <a:t>systems </a:t>
            </a:r>
            <a:r>
              <a:rPr lang="en-US" sz="3200" b="1" i="0" u="none" strike="noStrike" dirty="0">
                <a:solidFill>
                  <a:srgbClr val="6A007C"/>
                </a:solidFill>
                <a:effectLst/>
                <a:latin typeface="Sofia Pro"/>
              </a:rPr>
              <a:t>engineering</a:t>
            </a:r>
            <a:r>
              <a:rPr lang="en-US" sz="3200" b="1" dirty="0">
                <a:solidFill>
                  <a:srgbClr val="6A007C"/>
                </a:solidFill>
                <a:latin typeface="Sofia Pro"/>
              </a:rPr>
              <a:t>?</a:t>
            </a:r>
            <a:endParaRPr lang="en-US" sz="3200" b="1" i="0" u="none" strike="noStrike" dirty="0">
              <a:solidFill>
                <a:srgbClr val="6A007C"/>
              </a:solidFill>
              <a:effectLst/>
              <a:latin typeface="Sofia Pro"/>
            </a:endParaRPr>
          </a:p>
        </p:txBody>
      </p:sp>
    </p:spTree>
    <p:extLst>
      <p:ext uri="{BB962C8B-B14F-4D97-AF65-F5344CB8AC3E}">
        <p14:creationId xmlns:p14="http://schemas.microsoft.com/office/powerpoint/2010/main" val="9713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Stereotypes</a:t>
            </a:r>
            <a:endParaRPr lang="cs-CZ" sz="4000" b="1" i="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69332"/>
          </a:xfrm>
          <a:prstGeom prst="rect">
            <a:avLst/>
          </a:prstGeom>
          <a:noFill/>
        </p:spPr>
        <p:txBody>
          <a:bodyPr wrap="square" rtlCol="0">
            <a:spAutoFit/>
          </a:bodyPr>
          <a:lstStyle/>
          <a:p>
            <a:r>
              <a:rPr lang="en-US" b="1" i="0" u="none" strike="noStrike">
                <a:solidFill>
                  <a:schemeClr val="tx1">
                    <a:lumMod val="65000"/>
                    <a:lumOff val="35000"/>
                  </a:schemeClr>
                </a:solidFill>
                <a:effectLst/>
                <a:latin typeface="Sofia Pro"/>
              </a:rPr>
              <a:t>Engineering:</a:t>
            </a:r>
          </a:p>
        </p:txBody>
      </p:sp>
      <p:sp>
        <p:nvSpPr>
          <p:cNvPr id="13" name="Rectangle 12">
            <a:extLst>
              <a:ext uri="{FF2B5EF4-FFF2-40B4-BE49-F238E27FC236}">
                <a16:creationId xmlns:a16="http://schemas.microsoft.com/office/drawing/2014/main" id="{AA9BFD81-F76A-43D9-8A8E-0B88A5743F41}"/>
              </a:ext>
            </a:extLst>
          </p:cNvPr>
          <p:cNvSpPr/>
          <p:nvPr/>
        </p:nvSpPr>
        <p:spPr>
          <a:xfrm>
            <a:off x="2445856" y="1832975"/>
            <a:ext cx="7992888"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Object-oriented, individual work, …</a:t>
            </a:r>
            <a:endParaRPr lang="en-US" sz="1600">
              <a:solidFill>
                <a:srgbClr val="FF6600"/>
              </a:solidFill>
              <a:latin typeface="Sofia Pro"/>
            </a:endParaRPr>
          </a:p>
        </p:txBody>
      </p:sp>
      <p:grpSp>
        <p:nvGrpSpPr>
          <p:cNvPr id="5" name="Group 4">
            <a:extLst>
              <a:ext uri="{FF2B5EF4-FFF2-40B4-BE49-F238E27FC236}">
                <a16:creationId xmlns:a16="http://schemas.microsoft.com/office/drawing/2014/main" id="{0EAE77A8-D0B8-40E4-AFDD-20D69630A6FD}"/>
              </a:ext>
            </a:extLst>
          </p:cNvPr>
          <p:cNvGrpSpPr/>
          <p:nvPr/>
        </p:nvGrpSpPr>
        <p:grpSpPr>
          <a:xfrm>
            <a:off x="6484328" y="1029420"/>
            <a:ext cx="3985022" cy="1628267"/>
            <a:chOff x="6303100" y="1596123"/>
            <a:chExt cx="3985022" cy="1628267"/>
          </a:xfrm>
        </p:grpSpPr>
        <p:pic>
          <p:nvPicPr>
            <p:cNvPr id="14" name="Picture 13">
              <a:extLst>
                <a:ext uri="{FF2B5EF4-FFF2-40B4-BE49-F238E27FC236}">
                  <a16:creationId xmlns:a16="http://schemas.microsoft.com/office/drawing/2014/main" id="{46E57E40-D33B-474C-B8B6-7A695AE29319}"/>
                </a:ext>
              </a:extLst>
            </p:cNvPr>
            <p:cNvPicPr>
              <a:picLocks noChangeAspect="1"/>
            </p:cNvPicPr>
            <p:nvPr/>
          </p:nvPicPr>
          <p:blipFill>
            <a:blip r:embed="rId3"/>
            <a:stretch>
              <a:fillRect/>
            </a:stretch>
          </p:blipFill>
          <p:spPr>
            <a:xfrm>
              <a:off x="6303100" y="1899344"/>
              <a:ext cx="3881120" cy="1325046"/>
            </a:xfrm>
            <a:prstGeom prst="rect">
              <a:avLst/>
            </a:prstGeom>
          </p:spPr>
        </p:pic>
        <p:sp>
          <p:nvSpPr>
            <p:cNvPr id="15" name="Rectangle 14">
              <a:extLst>
                <a:ext uri="{FF2B5EF4-FFF2-40B4-BE49-F238E27FC236}">
                  <a16:creationId xmlns:a16="http://schemas.microsoft.com/office/drawing/2014/main" id="{D7765F7C-ED01-4741-91BD-D7FB714B3D0C}"/>
                </a:ext>
              </a:extLst>
            </p:cNvPr>
            <p:cNvSpPr/>
            <p:nvPr/>
          </p:nvSpPr>
          <p:spPr>
            <a:xfrm>
              <a:off x="8331561" y="1596123"/>
              <a:ext cx="1956561" cy="307777"/>
            </a:xfrm>
            <a:prstGeom prst="rect">
              <a:avLst/>
            </a:prstGeom>
          </p:spPr>
          <p:txBody>
            <a:bodyPr wrap="none">
              <a:spAutoFit/>
            </a:bodyPr>
            <a:lstStyle/>
            <a:p>
              <a:r>
                <a:rPr lang="es-ES" sz="1400" i="1"/>
                <a:t>Google </a:t>
              </a:r>
              <a:r>
                <a:rPr lang="es-ES" sz="1400" i="1" err="1"/>
                <a:t>search</a:t>
              </a:r>
              <a:r>
                <a:rPr lang="es-ES" sz="1400" i="1"/>
                <a:t>: </a:t>
              </a:r>
              <a:r>
                <a:rPr lang="es-ES" sz="1400" i="1" err="1"/>
                <a:t>engineer</a:t>
              </a:r>
              <a:endParaRPr lang="en-GB" sz="1400" i="1"/>
            </a:p>
          </p:txBody>
        </p:sp>
      </p:grpSp>
      <p:sp>
        <p:nvSpPr>
          <p:cNvPr id="18" name="TextovéPole 4">
            <a:extLst>
              <a:ext uri="{FF2B5EF4-FFF2-40B4-BE49-F238E27FC236}">
                <a16:creationId xmlns:a16="http://schemas.microsoft.com/office/drawing/2014/main" id="{0339413D-383C-4B60-A69E-C897EB07AAA5}"/>
              </a:ext>
            </a:extLst>
          </p:cNvPr>
          <p:cNvSpPr txBox="1"/>
          <p:nvPr/>
        </p:nvSpPr>
        <p:spPr>
          <a:xfrm>
            <a:off x="760160" y="3224390"/>
            <a:ext cx="2295512" cy="369332"/>
          </a:xfrm>
          <a:prstGeom prst="rect">
            <a:avLst/>
          </a:prstGeom>
          <a:noFill/>
        </p:spPr>
        <p:txBody>
          <a:bodyPr wrap="square" rtlCol="0">
            <a:spAutoFit/>
          </a:bodyPr>
          <a:lstStyle/>
          <a:p>
            <a:r>
              <a:rPr lang="en-US" b="1">
                <a:solidFill>
                  <a:schemeClr val="tx1">
                    <a:lumMod val="65000"/>
                    <a:lumOff val="35000"/>
                  </a:schemeClr>
                </a:solidFill>
                <a:latin typeface="Sofia Pro"/>
              </a:rPr>
              <a:t>Mathematician</a:t>
            </a:r>
            <a:r>
              <a:rPr lang="en-US" b="1" i="0" u="none" strike="noStrike">
                <a:solidFill>
                  <a:schemeClr val="tx1">
                    <a:lumMod val="65000"/>
                    <a:lumOff val="35000"/>
                  </a:schemeClr>
                </a:solidFill>
                <a:effectLst/>
                <a:latin typeface="Sofia Pro"/>
              </a:rPr>
              <a:t>:</a:t>
            </a:r>
          </a:p>
        </p:txBody>
      </p:sp>
      <p:sp>
        <p:nvSpPr>
          <p:cNvPr id="19" name="Rectangle 18">
            <a:extLst>
              <a:ext uri="{FF2B5EF4-FFF2-40B4-BE49-F238E27FC236}">
                <a16:creationId xmlns:a16="http://schemas.microsoft.com/office/drawing/2014/main" id="{2D78399E-AC98-41A3-A982-AB00095C8597}"/>
              </a:ext>
            </a:extLst>
          </p:cNvPr>
          <p:cNvSpPr/>
          <p:nvPr/>
        </p:nvSpPr>
        <p:spPr>
          <a:xfrm>
            <a:off x="2445856" y="3255168"/>
            <a:ext cx="1965889"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Traditionally:</a:t>
            </a:r>
            <a:endParaRPr lang="en-US" sz="1600">
              <a:solidFill>
                <a:srgbClr val="FF6600"/>
              </a:solidFill>
              <a:latin typeface="Sofia Pro"/>
            </a:endParaRPr>
          </a:p>
        </p:txBody>
      </p:sp>
      <p:sp>
        <p:nvSpPr>
          <p:cNvPr id="20" name="Rectangle 19">
            <a:extLst>
              <a:ext uri="{FF2B5EF4-FFF2-40B4-BE49-F238E27FC236}">
                <a16:creationId xmlns:a16="http://schemas.microsoft.com/office/drawing/2014/main" id="{AEE6F6C6-BA10-4521-9FD5-359B31AAA8DF}"/>
              </a:ext>
            </a:extLst>
          </p:cNvPr>
          <p:cNvSpPr/>
          <p:nvPr/>
        </p:nvSpPr>
        <p:spPr>
          <a:xfrm>
            <a:off x="2445856" y="4152286"/>
            <a:ext cx="1965889"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Recently:</a:t>
            </a:r>
            <a:endParaRPr lang="en-US" sz="1600">
              <a:solidFill>
                <a:srgbClr val="FF6600"/>
              </a:solidFill>
              <a:latin typeface="Sofia Pro"/>
            </a:endParaRPr>
          </a:p>
        </p:txBody>
      </p:sp>
      <p:grpSp>
        <p:nvGrpSpPr>
          <p:cNvPr id="9" name="Group 8">
            <a:extLst>
              <a:ext uri="{FF2B5EF4-FFF2-40B4-BE49-F238E27FC236}">
                <a16:creationId xmlns:a16="http://schemas.microsoft.com/office/drawing/2014/main" id="{33716592-C7A9-465E-9C2D-E5AE2CC50B1A}"/>
              </a:ext>
            </a:extLst>
          </p:cNvPr>
          <p:cNvGrpSpPr/>
          <p:nvPr/>
        </p:nvGrpSpPr>
        <p:grpSpPr>
          <a:xfrm>
            <a:off x="4151382" y="2688898"/>
            <a:ext cx="3889234" cy="1568459"/>
            <a:chOff x="4514429" y="2700004"/>
            <a:chExt cx="3889234" cy="1568459"/>
          </a:xfrm>
        </p:grpSpPr>
        <p:pic>
          <p:nvPicPr>
            <p:cNvPr id="21" name="Picture 20">
              <a:extLst>
                <a:ext uri="{FF2B5EF4-FFF2-40B4-BE49-F238E27FC236}">
                  <a16:creationId xmlns:a16="http://schemas.microsoft.com/office/drawing/2014/main" id="{9C7F9303-BBAD-45A3-B146-5FF1FA0E80AA}"/>
                </a:ext>
              </a:extLst>
            </p:cNvPr>
            <p:cNvPicPr>
              <a:picLocks noChangeAspect="1"/>
            </p:cNvPicPr>
            <p:nvPr/>
          </p:nvPicPr>
          <p:blipFill>
            <a:blip r:embed="rId4"/>
            <a:stretch>
              <a:fillRect/>
            </a:stretch>
          </p:blipFill>
          <p:spPr>
            <a:xfrm>
              <a:off x="4514429" y="2972440"/>
              <a:ext cx="3838669" cy="1296023"/>
            </a:xfrm>
            <a:prstGeom prst="rect">
              <a:avLst/>
            </a:prstGeom>
          </p:spPr>
        </p:pic>
        <p:sp>
          <p:nvSpPr>
            <p:cNvPr id="22" name="Rectangle 21">
              <a:extLst>
                <a:ext uri="{FF2B5EF4-FFF2-40B4-BE49-F238E27FC236}">
                  <a16:creationId xmlns:a16="http://schemas.microsoft.com/office/drawing/2014/main" id="{9250AFA7-A5C7-4A48-A7FD-7CEB9C56D311}"/>
                </a:ext>
              </a:extLst>
            </p:cNvPr>
            <p:cNvSpPr/>
            <p:nvPr/>
          </p:nvSpPr>
          <p:spPr>
            <a:xfrm>
              <a:off x="5981205" y="2700004"/>
              <a:ext cx="2422458" cy="307777"/>
            </a:xfrm>
            <a:prstGeom prst="rect">
              <a:avLst/>
            </a:prstGeom>
          </p:spPr>
          <p:txBody>
            <a:bodyPr wrap="none">
              <a:spAutoFit/>
            </a:bodyPr>
            <a:lstStyle/>
            <a:p>
              <a:r>
                <a:rPr lang="es-ES" sz="1400" i="1"/>
                <a:t>Google </a:t>
              </a:r>
              <a:r>
                <a:rPr lang="es-ES" sz="1400" i="1" err="1"/>
                <a:t>search</a:t>
              </a:r>
              <a:r>
                <a:rPr lang="es-ES" sz="1400" i="1"/>
                <a:t>: </a:t>
              </a:r>
              <a:r>
                <a:rPr lang="es-ES" sz="1400" i="1" err="1"/>
                <a:t>mathematician</a:t>
              </a:r>
              <a:endParaRPr lang="en-GB" sz="1400" i="1"/>
            </a:p>
          </p:txBody>
        </p:sp>
      </p:grpSp>
      <p:grpSp>
        <p:nvGrpSpPr>
          <p:cNvPr id="29" name="Group 28">
            <a:extLst>
              <a:ext uri="{FF2B5EF4-FFF2-40B4-BE49-F238E27FC236}">
                <a16:creationId xmlns:a16="http://schemas.microsoft.com/office/drawing/2014/main" id="{92DA6AFF-0274-4C1D-BCAA-D57A3362645E}"/>
              </a:ext>
            </a:extLst>
          </p:cNvPr>
          <p:cNvGrpSpPr/>
          <p:nvPr/>
        </p:nvGrpSpPr>
        <p:grpSpPr>
          <a:xfrm>
            <a:off x="4151382" y="4257357"/>
            <a:ext cx="3945172" cy="1599261"/>
            <a:chOff x="4564994" y="4346076"/>
            <a:chExt cx="3945172" cy="1599261"/>
          </a:xfrm>
        </p:grpSpPr>
        <p:pic>
          <p:nvPicPr>
            <p:cNvPr id="23" name="Picture 22">
              <a:extLst>
                <a:ext uri="{FF2B5EF4-FFF2-40B4-BE49-F238E27FC236}">
                  <a16:creationId xmlns:a16="http://schemas.microsoft.com/office/drawing/2014/main" id="{F758CFCE-EE79-468C-9D41-0A686D6A6502}"/>
                </a:ext>
              </a:extLst>
            </p:cNvPr>
            <p:cNvPicPr>
              <a:picLocks noChangeAspect="1"/>
            </p:cNvPicPr>
            <p:nvPr/>
          </p:nvPicPr>
          <p:blipFill>
            <a:blip r:embed="rId5"/>
            <a:stretch>
              <a:fillRect/>
            </a:stretch>
          </p:blipFill>
          <p:spPr>
            <a:xfrm>
              <a:off x="4564994" y="4629969"/>
              <a:ext cx="3838669" cy="1315368"/>
            </a:xfrm>
            <a:prstGeom prst="rect">
              <a:avLst/>
            </a:prstGeom>
          </p:spPr>
        </p:pic>
        <p:sp>
          <p:nvSpPr>
            <p:cNvPr id="24" name="Rectangle 23">
              <a:extLst>
                <a:ext uri="{FF2B5EF4-FFF2-40B4-BE49-F238E27FC236}">
                  <a16:creationId xmlns:a16="http://schemas.microsoft.com/office/drawing/2014/main" id="{234DF2F5-E93C-4327-B922-A5B5B6DEF3FB}"/>
                </a:ext>
              </a:extLst>
            </p:cNvPr>
            <p:cNvSpPr/>
            <p:nvPr/>
          </p:nvSpPr>
          <p:spPr>
            <a:xfrm>
              <a:off x="5886947" y="4346076"/>
              <a:ext cx="2623219" cy="307777"/>
            </a:xfrm>
            <a:prstGeom prst="rect">
              <a:avLst/>
            </a:prstGeom>
          </p:spPr>
          <p:txBody>
            <a:bodyPr wrap="none">
              <a:spAutoFit/>
            </a:bodyPr>
            <a:lstStyle/>
            <a:p>
              <a:r>
                <a:rPr lang="es-ES" sz="1400" i="1"/>
                <a:t>Google </a:t>
              </a:r>
              <a:r>
                <a:rPr lang="es-ES" sz="1400" i="1" err="1"/>
                <a:t>search</a:t>
              </a:r>
              <a:r>
                <a:rPr lang="es-ES" sz="1400" i="1"/>
                <a:t>: </a:t>
              </a:r>
              <a:r>
                <a:rPr lang="es-ES" sz="1400" i="1" err="1"/>
                <a:t>big</a:t>
              </a:r>
              <a:r>
                <a:rPr lang="es-ES" sz="1400" i="1"/>
                <a:t> data </a:t>
              </a:r>
              <a:r>
                <a:rPr lang="es-ES" sz="1400" i="1" err="1"/>
                <a:t>specialist</a:t>
              </a:r>
              <a:endParaRPr lang="en-GB" sz="1400" i="1"/>
            </a:p>
          </p:txBody>
        </p:sp>
      </p:grpSp>
      <p:grpSp>
        <p:nvGrpSpPr>
          <p:cNvPr id="26" name="Group 25">
            <a:extLst>
              <a:ext uri="{FF2B5EF4-FFF2-40B4-BE49-F238E27FC236}">
                <a16:creationId xmlns:a16="http://schemas.microsoft.com/office/drawing/2014/main" id="{0377A68F-C5E4-4022-83E4-12720EA1D4DE}"/>
              </a:ext>
            </a:extLst>
          </p:cNvPr>
          <p:cNvGrpSpPr/>
          <p:nvPr/>
        </p:nvGrpSpPr>
        <p:grpSpPr>
          <a:xfrm>
            <a:off x="9066852" y="5236153"/>
            <a:ext cx="1888676" cy="203019"/>
            <a:chOff x="9745582" y="4916827"/>
            <a:chExt cx="1888676" cy="203019"/>
          </a:xfrm>
        </p:grpSpPr>
        <p:pic>
          <p:nvPicPr>
            <p:cNvPr id="27" name="Picture 2" descr="Ministerio de Educación y Formación Profesional / Ministerio de Universidades">
              <a:extLst>
                <a:ext uri="{FF2B5EF4-FFF2-40B4-BE49-F238E27FC236}">
                  <a16:creationId xmlns:a16="http://schemas.microsoft.com/office/drawing/2014/main" id="{BC70E2A6-5EF1-456B-B3DA-BEEC18B661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5582" y="4916827"/>
              <a:ext cx="812071" cy="2030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D5CF811-66D1-4DB0-A1C3-BE6CA0AA3B49}"/>
                </a:ext>
              </a:extLst>
            </p:cNvPr>
            <p:cNvPicPr>
              <a:picLocks noChangeAspect="1"/>
            </p:cNvPicPr>
            <p:nvPr/>
          </p:nvPicPr>
          <p:blipFill>
            <a:blip r:embed="rId7"/>
            <a:stretch>
              <a:fillRect/>
            </a:stretch>
          </p:blipFill>
          <p:spPr>
            <a:xfrm>
              <a:off x="10643524" y="4916827"/>
              <a:ext cx="990734" cy="203019"/>
            </a:xfrm>
            <a:prstGeom prst="rect">
              <a:avLst/>
            </a:prstGeom>
          </p:spPr>
        </p:pic>
      </p:grpSp>
      <p:grpSp>
        <p:nvGrpSpPr>
          <p:cNvPr id="6" name="Agrupa 5">
            <a:extLst>
              <a:ext uri="{FF2B5EF4-FFF2-40B4-BE49-F238E27FC236}">
                <a16:creationId xmlns:a16="http://schemas.microsoft.com/office/drawing/2014/main" id="{E03D0C17-6D42-7701-3C5D-BF23B5226222}"/>
              </a:ext>
            </a:extLst>
          </p:cNvPr>
          <p:cNvGrpSpPr/>
          <p:nvPr/>
        </p:nvGrpSpPr>
        <p:grpSpPr>
          <a:xfrm>
            <a:off x="7943669" y="3109409"/>
            <a:ext cx="3651641" cy="2212202"/>
            <a:chOff x="7943669" y="3109409"/>
            <a:chExt cx="3651641" cy="2212202"/>
          </a:xfrm>
        </p:grpSpPr>
        <p:grpSp>
          <p:nvGrpSpPr>
            <p:cNvPr id="32" name="Group 31">
              <a:extLst>
                <a:ext uri="{FF2B5EF4-FFF2-40B4-BE49-F238E27FC236}">
                  <a16:creationId xmlns:a16="http://schemas.microsoft.com/office/drawing/2014/main" id="{7D439476-B93B-482B-9EB7-BB0C652CB395}"/>
                </a:ext>
              </a:extLst>
            </p:cNvPr>
            <p:cNvGrpSpPr/>
            <p:nvPr/>
          </p:nvGrpSpPr>
          <p:grpSpPr>
            <a:xfrm>
              <a:off x="8187877" y="3321515"/>
              <a:ext cx="3333492" cy="2000096"/>
              <a:chOff x="8187877" y="3321515"/>
              <a:chExt cx="3333492" cy="2000096"/>
            </a:xfrm>
          </p:grpSpPr>
          <p:pic>
            <p:nvPicPr>
              <p:cNvPr id="25" name="Picture 24">
                <a:extLst>
                  <a:ext uri="{FF2B5EF4-FFF2-40B4-BE49-F238E27FC236}">
                    <a16:creationId xmlns:a16="http://schemas.microsoft.com/office/drawing/2014/main" id="{31FDBD79-2C7A-43BF-9996-5B7DAC21DB12}"/>
                  </a:ext>
                </a:extLst>
              </p:cNvPr>
              <p:cNvPicPr>
                <a:picLocks noChangeAspect="1"/>
              </p:cNvPicPr>
              <p:nvPr/>
            </p:nvPicPr>
            <p:blipFill>
              <a:blip r:embed="rId8"/>
              <a:stretch>
                <a:fillRect/>
              </a:stretch>
            </p:blipFill>
            <p:spPr>
              <a:xfrm>
                <a:off x="8187877" y="3321515"/>
                <a:ext cx="3333492" cy="2000096"/>
              </a:xfrm>
              <a:prstGeom prst="rect">
                <a:avLst/>
              </a:prstGeom>
            </p:spPr>
          </p:pic>
          <p:sp>
            <p:nvSpPr>
              <p:cNvPr id="30" name="Rectangle 29">
                <a:extLst>
                  <a:ext uri="{FF2B5EF4-FFF2-40B4-BE49-F238E27FC236}">
                    <a16:creationId xmlns:a16="http://schemas.microsoft.com/office/drawing/2014/main" id="{C7A73834-FE76-4A8A-B2C7-14EF16F01061}"/>
                  </a:ext>
                </a:extLst>
              </p:cNvPr>
              <p:cNvSpPr/>
              <p:nvPr/>
            </p:nvSpPr>
            <p:spPr>
              <a:xfrm>
                <a:off x="10701970" y="3889093"/>
                <a:ext cx="564055" cy="142103"/>
              </a:xfrm>
              <a:prstGeom prst="rect">
                <a:avLst/>
              </a:prstGeom>
              <a:solidFill>
                <a:schemeClr val="bg1"/>
              </a:solidFill>
            </p:spPr>
            <p:txBody>
              <a:bodyPr wrap="none" lIns="0" tIns="0" rIns="0" bIns="0">
                <a:noAutofit/>
              </a:bodyPr>
              <a:lstStyle/>
              <a:p>
                <a:r>
                  <a:rPr lang="en-US" sz="1100"/>
                  <a:t>men</a:t>
                </a:r>
              </a:p>
            </p:txBody>
          </p:sp>
          <p:sp>
            <p:nvSpPr>
              <p:cNvPr id="31" name="Rectangle 30">
                <a:extLst>
                  <a:ext uri="{FF2B5EF4-FFF2-40B4-BE49-F238E27FC236}">
                    <a16:creationId xmlns:a16="http://schemas.microsoft.com/office/drawing/2014/main" id="{9A2CE509-07C8-4034-9D06-09BE8B5E8A60}"/>
                  </a:ext>
                </a:extLst>
              </p:cNvPr>
              <p:cNvSpPr/>
              <p:nvPr/>
            </p:nvSpPr>
            <p:spPr>
              <a:xfrm>
                <a:off x="10701970" y="4115254"/>
                <a:ext cx="564055" cy="142103"/>
              </a:xfrm>
              <a:prstGeom prst="rect">
                <a:avLst/>
              </a:prstGeom>
              <a:solidFill>
                <a:schemeClr val="bg1"/>
              </a:solidFill>
            </p:spPr>
            <p:txBody>
              <a:bodyPr wrap="none" lIns="0" tIns="0" rIns="0" bIns="0">
                <a:noAutofit/>
              </a:bodyPr>
              <a:lstStyle/>
              <a:p>
                <a:r>
                  <a:rPr lang="en-US" sz="1100"/>
                  <a:t>women</a:t>
                </a:r>
              </a:p>
            </p:txBody>
          </p:sp>
        </p:grpSp>
        <p:sp>
          <p:nvSpPr>
            <p:cNvPr id="4" name="Rectangle 3">
              <a:extLst>
                <a:ext uri="{FF2B5EF4-FFF2-40B4-BE49-F238E27FC236}">
                  <a16:creationId xmlns:a16="http://schemas.microsoft.com/office/drawing/2014/main" id="{D1227D83-773C-87B9-A5E6-F744D7EA86E6}"/>
                </a:ext>
              </a:extLst>
            </p:cNvPr>
            <p:cNvSpPr/>
            <p:nvPr/>
          </p:nvSpPr>
          <p:spPr>
            <a:xfrm>
              <a:off x="7943669" y="3109409"/>
              <a:ext cx="3651641" cy="276999"/>
            </a:xfrm>
            <a:prstGeom prst="rect">
              <a:avLst/>
            </a:prstGeom>
          </p:spPr>
          <p:txBody>
            <a:bodyPr wrap="none" lIns="91440" tIns="45720" rIns="91440" bIns="45720" anchor="t">
              <a:spAutoFit/>
            </a:bodyPr>
            <a:lstStyle/>
            <a:p>
              <a:r>
                <a:rPr lang="es-ES" sz="1200" i="1" dirty="0" err="1"/>
                <a:t>Percentage</a:t>
              </a:r>
              <a:r>
                <a:rPr lang="es-ES" sz="1200" i="1" dirty="0"/>
                <a:t> </a:t>
              </a:r>
              <a:r>
                <a:rPr lang="es-ES" sz="1200" i="1" dirty="0" err="1"/>
                <a:t>of</a:t>
              </a:r>
              <a:r>
                <a:rPr lang="es-ES" sz="1200" i="1" dirty="0"/>
                <a:t> </a:t>
              </a:r>
              <a:r>
                <a:rPr lang="es-ES" sz="1200" i="1" dirty="0" err="1"/>
                <a:t>students</a:t>
              </a:r>
              <a:r>
                <a:rPr lang="es-ES" sz="1200" i="1" dirty="0"/>
                <a:t> in </a:t>
              </a:r>
              <a:r>
                <a:rPr lang="es-ES" sz="1200" i="1" dirty="0" err="1"/>
                <a:t>Maths</a:t>
              </a:r>
              <a:r>
                <a:rPr lang="es-ES" sz="1200" i="1" dirty="0"/>
                <a:t> </a:t>
              </a:r>
              <a:r>
                <a:rPr lang="es-ES" sz="1200" i="1" dirty="0" err="1"/>
                <a:t>Bachelor</a:t>
              </a:r>
              <a:r>
                <a:rPr lang="es-ES" sz="1200" i="1" dirty="0"/>
                <a:t> (</a:t>
              </a:r>
              <a:r>
                <a:rPr lang="es-ES" sz="1200" i="1" dirty="0" err="1"/>
                <a:t>Spain</a:t>
              </a:r>
              <a:r>
                <a:rPr lang="es-ES" sz="1200" i="1" dirty="0"/>
                <a:t>) </a:t>
              </a:r>
              <a:r>
                <a:rPr lang="es-ES" sz="1200" i="1" dirty="0" err="1"/>
                <a:t>by</a:t>
              </a:r>
              <a:r>
                <a:rPr lang="es-ES" sz="1200" i="1" dirty="0"/>
                <a:t> sex</a:t>
              </a:r>
              <a:endParaRPr lang="en-GB" sz="1200" i="1" dirty="0"/>
            </a:p>
          </p:txBody>
        </p:sp>
      </p:grpSp>
    </p:spTree>
    <p:extLst>
      <p:ext uri="{BB962C8B-B14F-4D97-AF65-F5344CB8AC3E}">
        <p14:creationId xmlns:p14="http://schemas.microsoft.com/office/powerpoint/2010/main" val="31637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Stereotypes</a:t>
            </a:r>
            <a:endParaRPr lang="cs-CZ" sz="4000" b="1" i="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69332"/>
          </a:xfrm>
          <a:prstGeom prst="rect">
            <a:avLst/>
          </a:prstGeom>
          <a:noFill/>
        </p:spPr>
        <p:txBody>
          <a:bodyPr wrap="square" rtlCol="0">
            <a:spAutoFit/>
          </a:bodyPr>
          <a:lstStyle/>
          <a:p>
            <a:r>
              <a:rPr lang="en-US" b="1" i="0" u="none" strike="noStrike">
                <a:solidFill>
                  <a:schemeClr val="tx1">
                    <a:lumMod val="65000"/>
                    <a:lumOff val="35000"/>
                  </a:schemeClr>
                </a:solidFill>
                <a:effectLst/>
                <a:latin typeface="Sofia Pro"/>
              </a:rPr>
              <a:t>Agrifood engineering:</a:t>
            </a:r>
          </a:p>
        </p:txBody>
      </p:sp>
      <p:sp>
        <p:nvSpPr>
          <p:cNvPr id="13" name="Rectangle 12">
            <a:extLst>
              <a:ext uri="{FF2B5EF4-FFF2-40B4-BE49-F238E27FC236}">
                <a16:creationId xmlns:a16="http://schemas.microsoft.com/office/drawing/2014/main" id="{AA9BFD81-F76A-43D9-8A8E-0B88A5743F41}"/>
              </a:ext>
            </a:extLst>
          </p:cNvPr>
          <p:cNvSpPr/>
          <p:nvPr/>
        </p:nvSpPr>
        <p:spPr>
          <a:xfrm>
            <a:off x="3211781" y="1829536"/>
            <a:ext cx="7992888"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Rural context, manual labor, …</a:t>
            </a:r>
            <a:endParaRPr lang="en-US" sz="1600">
              <a:solidFill>
                <a:srgbClr val="FF6600"/>
              </a:solidFill>
              <a:latin typeface="Sofia Pro"/>
            </a:endParaRPr>
          </a:p>
        </p:txBody>
      </p:sp>
      <p:grpSp>
        <p:nvGrpSpPr>
          <p:cNvPr id="6" name="Group 5">
            <a:extLst>
              <a:ext uri="{FF2B5EF4-FFF2-40B4-BE49-F238E27FC236}">
                <a16:creationId xmlns:a16="http://schemas.microsoft.com/office/drawing/2014/main" id="{72341D34-9719-43E1-8162-890CFE7CC6BF}"/>
              </a:ext>
            </a:extLst>
          </p:cNvPr>
          <p:cNvGrpSpPr/>
          <p:nvPr/>
        </p:nvGrpSpPr>
        <p:grpSpPr>
          <a:xfrm>
            <a:off x="1907916" y="2702219"/>
            <a:ext cx="7813990" cy="2864272"/>
            <a:chOff x="1907916" y="2702219"/>
            <a:chExt cx="7813990" cy="2864272"/>
          </a:xfrm>
        </p:grpSpPr>
        <p:sp>
          <p:nvSpPr>
            <p:cNvPr id="15" name="Rectangle 14">
              <a:extLst>
                <a:ext uri="{FF2B5EF4-FFF2-40B4-BE49-F238E27FC236}">
                  <a16:creationId xmlns:a16="http://schemas.microsoft.com/office/drawing/2014/main" id="{D7765F7C-ED01-4741-91BD-D7FB714B3D0C}"/>
                </a:ext>
              </a:extLst>
            </p:cNvPr>
            <p:cNvSpPr/>
            <p:nvPr/>
          </p:nvSpPr>
          <p:spPr>
            <a:xfrm>
              <a:off x="6588291" y="2702219"/>
              <a:ext cx="3133615" cy="307777"/>
            </a:xfrm>
            <a:prstGeom prst="rect">
              <a:avLst/>
            </a:prstGeom>
          </p:spPr>
          <p:txBody>
            <a:bodyPr wrap="none">
              <a:spAutoFit/>
            </a:bodyPr>
            <a:lstStyle/>
            <a:p>
              <a:r>
                <a:rPr lang="es-ES" sz="1400" i="1"/>
                <a:t>Google </a:t>
              </a:r>
              <a:r>
                <a:rPr lang="es-ES" sz="1400" i="1" err="1"/>
                <a:t>search</a:t>
              </a:r>
              <a:r>
                <a:rPr lang="es-ES" sz="1400" i="1"/>
                <a:t>: agrifood </a:t>
              </a:r>
              <a:r>
                <a:rPr lang="es-ES" sz="1400" i="1" err="1"/>
                <a:t>engineer</a:t>
              </a:r>
              <a:r>
                <a:rPr lang="es-ES" sz="1400" i="1"/>
                <a:t> </a:t>
              </a:r>
              <a:r>
                <a:rPr lang="es-ES" sz="1400" i="1" err="1"/>
                <a:t>person</a:t>
              </a:r>
              <a:endParaRPr lang="en-GB" sz="1400" i="1"/>
            </a:p>
          </p:txBody>
        </p:sp>
        <p:pic>
          <p:nvPicPr>
            <p:cNvPr id="4" name="Picture 3">
              <a:extLst>
                <a:ext uri="{FF2B5EF4-FFF2-40B4-BE49-F238E27FC236}">
                  <a16:creationId xmlns:a16="http://schemas.microsoft.com/office/drawing/2014/main" id="{F94F7B2E-C680-42F9-9558-A57EAF97671E}"/>
                </a:ext>
              </a:extLst>
            </p:cNvPr>
            <p:cNvPicPr>
              <a:picLocks noChangeAspect="1"/>
            </p:cNvPicPr>
            <p:nvPr/>
          </p:nvPicPr>
          <p:blipFill>
            <a:blip r:embed="rId3"/>
            <a:stretch>
              <a:fillRect/>
            </a:stretch>
          </p:blipFill>
          <p:spPr>
            <a:xfrm>
              <a:off x="1907916" y="3041391"/>
              <a:ext cx="7813990" cy="2525100"/>
            </a:xfrm>
            <a:prstGeom prst="rect">
              <a:avLst/>
            </a:prstGeom>
          </p:spPr>
        </p:pic>
      </p:grpSp>
    </p:spTree>
    <p:extLst>
      <p:ext uri="{BB962C8B-B14F-4D97-AF65-F5344CB8AC3E}">
        <p14:creationId xmlns:p14="http://schemas.microsoft.com/office/powerpoint/2010/main" val="38441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Determinants</a:t>
            </a:r>
            <a:endParaRPr lang="cs-CZ" sz="4000" b="1" i="0">
              <a:solidFill>
                <a:schemeClr val="tx1">
                  <a:lumMod val="65000"/>
                  <a:lumOff val="35000"/>
                </a:schemeClr>
              </a:solidFill>
              <a:latin typeface="Sofia Pro" pitchFamily="2" charset="0"/>
            </a:endParaRPr>
          </a:p>
        </p:txBody>
      </p:sp>
      <p:sp>
        <p:nvSpPr>
          <p:cNvPr id="13" name="Rectangle 12">
            <a:extLst>
              <a:ext uri="{FF2B5EF4-FFF2-40B4-BE49-F238E27FC236}">
                <a16:creationId xmlns:a16="http://schemas.microsoft.com/office/drawing/2014/main" id="{AA9BFD81-F76A-43D9-8A8E-0B88A5743F41}"/>
              </a:ext>
            </a:extLst>
          </p:cNvPr>
          <p:cNvSpPr/>
          <p:nvPr/>
        </p:nvSpPr>
        <p:spPr>
          <a:xfrm>
            <a:off x="1057927" y="1655396"/>
            <a:ext cx="7992888" cy="1384995"/>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a:latin typeface="Sofia Pro"/>
              </a:rPr>
              <a:t>Gender-biased stereotypes and roles (family and society in general)</a:t>
            </a:r>
          </a:p>
          <a:p>
            <a:pPr marL="285750" indent="-285750" algn="just">
              <a:spcAft>
                <a:spcPts val="1800"/>
              </a:spcAft>
              <a:buFont typeface="Wingdings" panose="05000000000000000000" pitchFamily="2" charset="2"/>
              <a:buChar char="q"/>
            </a:pPr>
            <a:r>
              <a:rPr lang="en-US">
                <a:latin typeface="Sofia Pro"/>
              </a:rPr>
              <a:t>Lack of female role models → invisibility of women, Matilda effect, glass ceiling</a:t>
            </a:r>
          </a:p>
          <a:p>
            <a:pPr marL="285750" indent="-285750" algn="just">
              <a:spcAft>
                <a:spcPts val="1800"/>
              </a:spcAft>
              <a:buFont typeface="Wingdings" panose="05000000000000000000" pitchFamily="2" charset="2"/>
              <a:buChar char="q"/>
            </a:pPr>
            <a:r>
              <a:rPr lang="en-US">
                <a:latin typeface="Sofia Pro"/>
              </a:rPr>
              <a:t>Fears and insecurities → impostor syndrome</a:t>
            </a:r>
            <a:endParaRPr lang="en-US">
              <a:solidFill>
                <a:srgbClr val="FF6600"/>
              </a:solidFill>
              <a:latin typeface="Sofia Pro"/>
            </a:endParaRPr>
          </a:p>
        </p:txBody>
      </p:sp>
      <p:sp>
        <p:nvSpPr>
          <p:cNvPr id="33" name="Rectangle 32">
            <a:extLst>
              <a:ext uri="{FF2B5EF4-FFF2-40B4-BE49-F238E27FC236}">
                <a16:creationId xmlns:a16="http://schemas.microsoft.com/office/drawing/2014/main" id="{BC1EF0DB-867B-4A10-B937-23292E947CE8}"/>
              </a:ext>
            </a:extLst>
          </p:cNvPr>
          <p:cNvSpPr/>
          <p:nvPr/>
        </p:nvSpPr>
        <p:spPr>
          <a:xfrm>
            <a:off x="898166" y="4646149"/>
            <a:ext cx="8312410" cy="877163"/>
          </a:xfrm>
          <a:prstGeom prst="rect">
            <a:avLst/>
          </a:prstGeom>
        </p:spPr>
        <p:txBody>
          <a:bodyPr wrap="square">
            <a:spAutoFit/>
          </a:bodyPr>
          <a:lstStyle/>
          <a:p>
            <a:pPr algn="just">
              <a:spcAft>
                <a:spcPts val="1800"/>
              </a:spcAft>
            </a:pPr>
            <a:r>
              <a:rPr lang="en-US">
                <a:solidFill>
                  <a:srgbClr val="FF6600"/>
                </a:solidFill>
                <a:latin typeface="Sofia Pro"/>
              </a:rPr>
              <a:t>But… </a:t>
            </a:r>
          </a:p>
          <a:p>
            <a:pPr algn="just">
              <a:spcAft>
                <a:spcPts val="1800"/>
              </a:spcAft>
            </a:pPr>
            <a:r>
              <a:rPr lang="en-US">
                <a:solidFill>
                  <a:srgbClr val="FF6600"/>
                </a:solidFill>
                <a:latin typeface="Sofia Pro"/>
              </a:rPr>
              <a:t>What concept does society have of success and excellence?</a:t>
            </a:r>
          </a:p>
        </p:txBody>
      </p:sp>
      <p:pic>
        <p:nvPicPr>
          <p:cNvPr id="34" name="Picture 33">
            <a:extLst>
              <a:ext uri="{FF2B5EF4-FFF2-40B4-BE49-F238E27FC236}">
                <a16:creationId xmlns:a16="http://schemas.microsoft.com/office/drawing/2014/main" id="{3BBFFE2F-18C0-499C-BEF8-CEEB65AED786}"/>
              </a:ext>
            </a:extLst>
          </p:cNvPr>
          <p:cNvPicPr>
            <a:picLocks noChangeAspect="1"/>
          </p:cNvPicPr>
          <p:nvPr/>
        </p:nvPicPr>
        <p:blipFill>
          <a:blip r:embed="rId3"/>
          <a:stretch>
            <a:fillRect/>
          </a:stretch>
        </p:blipFill>
        <p:spPr>
          <a:xfrm>
            <a:off x="8765199" y="3817610"/>
            <a:ext cx="2619375" cy="1743075"/>
          </a:xfrm>
          <a:prstGeom prst="rect">
            <a:avLst/>
          </a:prstGeom>
        </p:spPr>
      </p:pic>
      <p:pic>
        <p:nvPicPr>
          <p:cNvPr id="35" name="Picture 34">
            <a:extLst>
              <a:ext uri="{FF2B5EF4-FFF2-40B4-BE49-F238E27FC236}">
                <a16:creationId xmlns:a16="http://schemas.microsoft.com/office/drawing/2014/main" id="{F0DEE6B5-57E6-4BC0-99CC-589C2843E3A9}"/>
              </a:ext>
            </a:extLst>
          </p:cNvPr>
          <p:cNvPicPr>
            <a:picLocks noChangeAspect="1"/>
          </p:cNvPicPr>
          <p:nvPr/>
        </p:nvPicPr>
        <p:blipFill rotWithShape="1">
          <a:blip r:embed="rId4"/>
          <a:srcRect b="10282"/>
          <a:stretch/>
        </p:blipFill>
        <p:spPr>
          <a:xfrm>
            <a:off x="3360124" y="3326641"/>
            <a:ext cx="2533650" cy="1623669"/>
          </a:xfrm>
          <a:prstGeom prst="rect">
            <a:avLst/>
          </a:prstGeom>
        </p:spPr>
      </p:pic>
      <p:pic>
        <p:nvPicPr>
          <p:cNvPr id="36" name="Picture 35">
            <a:extLst>
              <a:ext uri="{FF2B5EF4-FFF2-40B4-BE49-F238E27FC236}">
                <a16:creationId xmlns:a16="http://schemas.microsoft.com/office/drawing/2014/main" id="{66B8C7B3-7592-47EF-8563-03B4F43D8470}"/>
              </a:ext>
            </a:extLst>
          </p:cNvPr>
          <p:cNvPicPr>
            <a:picLocks noChangeAspect="1"/>
          </p:cNvPicPr>
          <p:nvPr/>
        </p:nvPicPr>
        <p:blipFill>
          <a:blip r:embed="rId5"/>
          <a:stretch>
            <a:fillRect/>
          </a:stretch>
        </p:blipFill>
        <p:spPr>
          <a:xfrm>
            <a:off x="6095999" y="2748814"/>
            <a:ext cx="2466975" cy="1847850"/>
          </a:xfrm>
          <a:prstGeom prst="rect">
            <a:avLst/>
          </a:prstGeom>
        </p:spPr>
      </p:pic>
    </p:spTree>
    <p:extLst>
      <p:ext uri="{BB962C8B-B14F-4D97-AF65-F5344CB8AC3E}">
        <p14:creationId xmlns:p14="http://schemas.microsoft.com/office/powerpoint/2010/main" val="24375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b="1" dirty="0">
                <a:solidFill>
                  <a:srgbClr val="6A007C"/>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276187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6">
                <a:shade val="45000"/>
                <a:satMod val="135000"/>
              </a:schemeClr>
              <a:prstClr val="white"/>
            </a:duotone>
          </a:blip>
          <a:stretch>
            <a:fillRect/>
          </a:stretch>
        </p:blipFill>
        <p:spPr>
          <a:xfrm>
            <a:off x="8861449" y="1685566"/>
            <a:ext cx="1052513" cy="1052513"/>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blip>
          <a:stretch>
            <a:fillRect/>
          </a:stretch>
        </p:blipFill>
        <p:spPr>
          <a:xfrm>
            <a:off x="2015909" y="1685566"/>
            <a:ext cx="1052513" cy="1052513"/>
          </a:xfrm>
          <a:prstGeom prst="rect">
            <a:avLst/>
          </a:prstGeom>
        </p:spPr>
      </p:pic>
      <p:pic>
        <p:nvPicPr>
          <p:cNvPr id="10" name="Picture 9"/>
          <p:cNvPicPr>
            <a:picLocks noChangeAspect="1"/>
          </p:cNvPicPr>
          <p:nvPr/>
        </p:nvPicPr>
        <p:blipFill>
          <a:blip r:embed="rId5">
            <a:duotone>
              <a:schemeClr val="accent6">
                <a:shade val="45000"/>
                <a:satMod val="135000"/>
              </a:schemeClr>
              <a:prstClr val="white"/>
            </a:duotone>
          </a:blip>
          <a:stretch>
            <a:fillRect/>
          </a:stretch>
        </p:blipFill>
        <p:spPr>
          <a:xfrm>
            <a:off x="5438679" y="1685566"/>
            <a:ext cx="1052513" cy="1052513"/>
          </a:xfrm>
          <a:prstGeom prst="rect">
            <a:avLst/>
          </a:prstGeom>
        </p:spPr>
      </p:pic>
      <p:pic>
        <p:nvPicPr>
          <p:cNvPr id="11" name="Picture 10"/>
          <p:cNvPicPr>
            <a:picLocks noChangeAspect="1"/>
          </p:cNvPicPr>
          <p:nvPr/>
        </p:nvPicPr>
        <p:blipFill>
          <a:blip r:embed="rId6">
            <a:duotone>
              <a:schemeClr val="accent6">
                <a:shade val="45000"/>
                <a:satMod val="135000"/>
              </a:schemeClr>
              <a:prstClr val="white"/>
            </a:duotone>
          </a:blip>
          <a:stretch>
            <a:fillRect/>
          </a:stretch>
        </p:blipFill>
        <p:spPr>
          <a:xfrm>
            <a:off x="3456845" y="3734396"/>
            <a:ext cx="1052513" cy="1052513"/>
          </a:xfrm>
          <a:prstGeom prst="rect">
            <a:avLst/>
          </a:prstGeom>
        </p:spPr>
      </p:pic>
      <p:sp>
        <p:nvSpPr>
          <p:cNvPr id="15" name="Rectangle 14"/>
          <p:cNvSpPr/>
          <p:nvPr/>
        </p:nvSpPr>
        <p:spPr>
          <a:xfrm>
            <a:off x="1076325" y="2716703"/>
            <a:ext cx="2880320"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The governance bodies, key actors and decision-makers</a:t>
            </a:r>
          </a:p>
        </p:txBody>
      </p:sp>
      <p:sp>
        <p:nvSpPr>
          <p:cNvPr id="16" name="Rectangle 15"/>
          <p:cNvSpPr/>
          <p:nvPr/>
        </p:nvSpPr>
        <p:spPr>
          <a:xfrm>
            <a:off x="8312474" y="2716290"/>
            <a:ext cx="2137018" cy="584775"/>
          </a:xfrm>
          <a:prstGeom prst="rect">
            <a:avLst/>
          </a:prstGeom>
        </p:spPr>
        <p:txBody>
          <a:bodyPr wrap="square">
            <a:spAutoFit/>
          </a:bodyPr>
          <a:lstStyle/>
          <a:p>
            <a:pPr algn="ctr" eaLnBrk="0" fontAlgn="base" hangingPunct="0">
              <a:spcBef>
                <a:spcPct val="0"/>
              </a:spcBef>
              <a:spcAft>
                <a:spcPct val="0"/>
              </a:spcAft>
              <a:tabLst>
                <a:tab pos="990600" algn="l"/>
              </a:tabLst>
            </a:pPr>
            <a:r>
              <a:rPr lang="en-US" altLang="en-US" sz="1600">
                <a:solidFill>
                  <a:srgbClr val="333333"/>
                </a:solidFill>
                <a:latin typeface="Sofia Pro"/>
              </a:rPr>
              <a:t>Work and personal life integration</a:t>
            </a:r>
          </a:p>
        </p:txBody>
      </p:sp>
      <p:sp>
        <p:nvSpPr>
          <p:cNvPr id="17" name="Rectangle 16"/>
          <p:cNvSpPr/>
          <p:nvPr/>
        </p:nvSpPr>
        <p:spPr>
          <a:xfrm>
            <a:off x="1943920" y="4789910"/>
            <a:ext cx="4056841"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Researchers and research: gender equality and sex and gender perspective</a:t>
            </a:r>
          </a:p>
        </p:txBody>
      </p:sp>
      <p:sp>
        <p:nvSpPr>
          <p:cNvPr id="18" name="Rectangle 17"/>
          <p:cNvSpPr/>
          <p:nvPr/>
        </p:nvSpPr>
        <p:spPr>
          <a:xfrm>
            <a:off x="6526202" y="4789910"/>
            <a:ext cx="3140097"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6A007C"/>
                </a:solidFill>
                <a:latin typeface="Sofia Pro"/>
              </a:rPr>
              <a:t>Integration of sex and gender dimension in teaching curricula</a:t>
            </a:r>
          </a:p>
        </p:txBody>
      </p:sp>
      <p:sp>
        <p:nvSpPr>
          <p:cNvPr id="19" name="Rectangle 18"/>
          <p:cNvSpPr/>
          <p:nvPr/>
        </p:nvSpPr>
        <p:spPr>
          <a:xfrm>
            <a:off x="4654561" y="2725811"/>
            <a:ext cx="2615979"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Recruitment, career progression and retention</a:t>
            </a:r>
          </a:p>
        </p:txBody>
      </p:sp>
      <p:sp>
        <p:nvSpPr>
          <p:cNvPr id="20" name="TextovéPole 3">
            <a:extLst>
              <a:ext uri="{FF2B5EF4-FFF2-40B4-BE49-F238E27FC236}">
                <a16:creationId xmlns:a16="http://schemas.microsoft.com/office/drawing/2014/main" id="{AF34DD34-BA73-4100-9CE3-FE6B9B7525AA}"/>
              </a:ext>
            </a:extLst>
          </p:cNvPr>
          <p:cNvSpPr txBox="1"/>
          <p:nvPr/>
        </p:nvSpPr>
        <p:spPr>
          <a:xfrm>
            <a:off x="3068422" y="694594"/>
            <a:ext cx="5982961"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 mainstreaming</a:t>
            </a:r>
            <a:endParaRPr lang="cs-CZ" sz="4000" b="1" i="0">
              <a:solidFill>
                <a:schemeClr val="tx1">
                  <a:lumMod val="65000"/>
                  <a:lumOff val="35000"/>
                </a:schemeClr>
              </a:solidFill>
              <a:latin typeface="Sofia Pro" pitchFamily="2" charset="0"/>
            </a:endParaRPr>
          </a:p>
        </p:txBody>
      </p:sp>
      <p:sp>
        <p:nvSpPr>
          <p:cNvPr id="5" name="Rectangle: Rounded Corners 4">
            <a:extLst>
              <a:ext uri="{FF2B5EF4-FFF2-40B4-BE49-F238E27FC236}">
                <a16:creationId xmlns:a16="http://schemas.microsoft.com/office/drawing/2014/main" id="{3F066B9E-83A9-4F20-B447-17E336935775}"/>
              </a:ext>
            </a:extLst>
          </p:cNvPr>
          <p:cNvSpPr/>
          <p:nvPr/>
        </p:nvSpPr>
        <p:spPr>
          <a:xfrm>
            <a:off x="6362700" y="3681630"/>
            <a:ext cx="3467100" cy="1842870"/>
          </a:xfrm>
          <a:prstGeom prst="roundRect">
            <a:avLst/>
          </a:prstGeom>
          <a:noFill/>
          <a:ln w="38100">
            <a:solidFill>
              <a:srgbClr val="6A0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EB25FAE-4457-2D5E-5D44-325E0FA22D8F}"/>
              </a:ext>
            </a:extLst>
          </p:cNvPr>
          <p:cNvPicPr>
            <a:picLocks noChangeAspect="1"/>
          </p:cNvPicPr>
          <p:nvPr/>
        </p:nvPicPr>
        <p:blipFill>
          <a:blip r:embed="rId7"/>
          <a:stretch>
            <a:fillRect/>
          </a:stretch>
        </p:blipFill>
        <p:spPr>
          <a:xfrm>
            <a:off x="7563607" y="3735628"/>
            <a:ext cx="1065287" cy="1052513"/>
          </a:xfrm>
          <a:prstGeom prst="rect">
            <a:avLst/>
          </a:prstGeom>
        </p:spPr>
      </p:pic>
      <p:sp>
        <p:nvSpPr>
          <p:cNvPr id="2" name="Rectangle 1"/>
          <p:cNvSpPr/>
          <p:nvPr/>
        </p:nvSpPr>
        <p:spPr>
          <a:xfrm>
            <a:off x="4584267" y="6445203"/>
            <a:ext cx="3245889" cy="307777"/>
          </a:xfrm>
          <a:prstGeom prst="rect">
            <a:avLst/>
          </a:prstGeom>
        </p:spPr>
        <p:txBody>
          <a:bodyPr wrap="none">
            <a:spAutoFit/>
          </a:bodyPr>
          <a:lstStyle/>
          <a:p>
            <a:r>
              <a:rPr lang="en-GB" sz="1400">
                <a:solidFill>
                  <a:srgbClr val="6A007C"/>
                </a:solidFill>
                <a:hlinkClick r:id="rId8"/>
              </a:rPr>
              <a:t>https://www.plotina.eu/drafting-the-gep/</a:t>
            </a:r>
            <a:endParaRPr lang="en-GB" sz="1400">
              <a:solidFill>
                <a:srgbClr val="6A007C"/>
              </a:solidFill>
            </a:endParaRPr>
          </a:p>
        </p:txBody>
      </p:sp>
    </p:spTree>
    <p:extLst>
      <p:ext uri="{BB962C8B-B14F-4D97-AF65-F5344CB8AC3E}">
        <p14:creationId xmlns:p14="http://schemas.microsoft.com/office/powerpoint/2010/main" val="614300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Basic principles</a:t>
            </a:r>
            <a:endParaRPr lang="cs-CZ" sz="4000" b="1" i="0">
              <a:solidFill>
                <a:schemeClr val="tx1">
                  <a:lumMod val="65000"/>
                  <a:lumOff val="35000"/>
                </a:schemeClr>
              </a:solidFill>
              <a:latin typeface="Sofia Pro" pitchFamily="2" charset="0"/>
            </a:endParaRPr>
          </a:p>
        </p:txBody>
      </p:sp>
      <p:graphicFrame>
        <p:nvGraphicFramePr>
          <p:cNvPr id="21" name="Diagram 3">
            <a:extLst>
              <a:ext uri="{FF2B5EF4-FFF2-40B4-BE49-F238E27FC236}">
                <a16:creationId xmlns:a16="http://schemas.microsoft.com/office/drawing/2014/main" id="{21242201-974E-4996-B822-58090F2F2911}"/>
              </a:ext>
            </a:extLst>
          </p:cNvPr>
          <p:cNvGraphicFramePr/>
          <p:nvPr>
            <p:extLst>
              <p:ext uri="{D42A27DB-BD31-4B8C-83A1-F6EECF244321}">
                <p14:modId xmlns:p14="http://schemas.microsoft.com/office/powerpoint/2010/main" val="907963473"/>
              </p:ext>
            </p:extLst>
          </p:nvPr>
        </p:nvGraphicFramePr>
        <p:xfrm>
          <a:off x="3826289" y="1476912"/>
          <a:ext cx="4536503" cy="20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upo 5">
            <a:extLst>
              <a:ext uri="{FF2B5EF4-FFF2-40B4-BE49-F238E27FC236}">
                <a16:creationId xmlns:a16="http://schemas.microsoft.com/office/drawing/2014/main" id="{CA500405-644E-4BC9-A975-6E2B4CDDA1B6}"/>
              </a:ext>
            </a:extLst>
          </p:cNvPr>
          <p:cNvGrpSpPr/>
          <p:nvPr/>
        </p:nvGrpSpPr>
        <p:grpSpPr>
          <a:xfrm>
            <a:off x="4826346" y="3629107"/>
            <a:ext cx="2536387" cy="1610416"/>
            <a:chOff x="1271464" y="3907154"/>
            <a:chExt cx="2736303" cy="1780672"/>
          </a:xfrm>
        </p:grpSpPr>
        <p:graphicFrame>
          <p:nvGraphicFramePr>
            <p:cNvPr id="23" name="Diagrama 2">
              <a:extLst>
                <a:ext uri="{FF2B5EF4-FFF2-40B4-BE49-F238E27FC236}">
                  <a16:creationId xmlns:a16="http://schemas.microsoft.com/office/drawing/2014/main" id="{3DF6A491-A2DA-419A-B6B5-CF072848D60A}"/>
                </a:ext>
              </a:extLst>
            </p:cNvPr>
            <p:cNvGraphicFramePr/>
            <p:nvPr/>
          </p:nvGraphicFramePr>
          <p:xfrm>
            <a:off x="1271464" y="3907154"/>
            <a:ext cx="2736303" cy="1780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Flecha: a la derecha con bandas 4">
              <a:extLst>
                <a:ext uri="{FF2B5EF4-FFF2-40B4-BE49-F238E27FC236}">
                  <a16:creationId xmlns:a16="http://schemas.microsoft.com/office/drawing/2014/main" id="{6AB8C3B3-1A7B-4305-B302-77FF0B4DDE77}"/>
                </a:ext>
              </a:extLst>
            </p:cNvPr>
            <p:cNvSpPr/>
            <p:nvPr/>
          </p:nvSpPr>
          <p:spPr bwMode="auto">
            <a:xfrm rot="16200000">
              <a:off x="2315579" y="4455113"/>
              <a:ext cx="648072" cy="468053"/>
            </a:xfrm>
            <a:prstGeom prst="stripedRightArrow">
              <a:avLst/>
            </a:prstGeom>
            <a:solidFill>
              <a:srgbClr val="7030A0"/>
            </a:solidFill>
            <a:ln w="9525" cap="flat" cmpd="sng" algn="ctr">
              <a:noFill/>
              <a:prstDash val="solid"/>
              <a:round/>
              <a:headEnd type="none" w="med" len="med"/>
              <a:tailEnd type="none" w="med" len="med"/>
            </a:ln>
            <a:effectLst/>
          </p:spPr>
          <p:txBody>
            <a:bodyPr vert="horz" wrap="square" lIns="0" tIns="36000" rIns="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es-ES" sz="1000" b="0" i="0" u="none" strike="noStrike" cap="none" normalizeH="0" baseline="0">
                <a:ln>
                  <a:noFill/>
                </a:ln>
                <a:solidFill>
                  <a:schemeClr val="tx1"/>
                </a:solidFill>
                <a:effectLst/>
                <a:latin typeface="Tahoma" panose="020B0604030504040204" pitchFamily="34" charset="0"/>
              </a:endParaRPr>
            </a:p>
          </p:txBody>
        </p:sp>
      </p:grpSp>
    </p:spTree>
    <p:extLst>
      <p:ext uri="{BB962C8B-B14F-4D97-AF65-F5344CB8AC3E}">
        <p14:creationId xmlns:p14="http://schemas.microsoft.com/office/powerpoint/2010/main" val="19742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Gender-neutral or gender-blinded?</a:t>
            </a:r>
            <a:endParaRPr lang="cs-CZ" sz="4000" b="1" i="0">
              <a:solidFill>
                <a:schemeClr val="tx1">
                  <a:lumMod val="65000"/>
                  <a:lumOff val="35000"/>
                </a:schemeClr>
              </a:solidFill>
              <a:latin typeface="Sofia Pro" pitchFamily="2" charset="0"/>
            </a:endParaRPr>
          </a:p>
        </p:txBody>
      </p:sp>
      <p:pic>
        <p:nvPicPr>
          <p:cNvPr id="8" name="Picture 7">
            <a:extLst>
              <a:ext uri="{FF2B5EF4-FFF2-40B4-BE49-F238E27FC236}">
                <a16:creationId xmlns:a16="http://schemas.microsoft.com/office/drawing/2014/main" id="{C63709B0-A707-4159-9608-2C69E0EBE7AF}"/>
              </a:ext>
            </a:extLst>
          </p:cNvPr>
          <p:cNvPicPr>
            <a:picLocks noChangeAspect="1"/>
          </p:cNvPicPr>
          <p:nvPr/>
        </p:nvPicPr>
        <p:blipFill>
          <a:blip r:embed="rId3"/>
          <a:stretch>
            <a:fillRect/>
          </a:stretch>
        </p:blipFill>
        <p:spPr>
          <a:xfrm>
            <a:off x="864627" y="1603174"/>
            <a:ext cx="3260404" cy="1825826"/>
          </a:xfrm>
          <a:prstGeom prst="rect">
            <a:avLst/>
          </a:prstGeom>
        </p:spPr>
      </p:pic>
      <p:grpSp>
        <p:nvGrpSpPr>
          <p:cNvPr id="9" name="Group 8">
            <a:extLst>
              <a:ext uri="{FF2B5EF4-FFF2-40B4-BE49-F238E27FC236}">
                <a16:creationId xmlns:a16="http://schemas.microsoft.com/office/drawing/2014/main" id="{6E53038B-8DB9-445D-96A8-B19370832FA8}"/>
              </a:ext>
            </a:extLst>
          </p:cNvPr>
          <p:cNvGrpSpPr/>
          <p:nvPr/>
        </p:nvGrpSpPr>
        <p:grpSpPr>
          <a:xfrm>
            <a:off x="8001000" y="3611113"/>
            <a:ext cx="3300291" cy="1899353"/>
            <a:chOff x="7013547" y="3748569"/>
            <a:chExt cx="4358384" cy="2280923"/>
          </a:xfrm>
        </p:grpSpPr>
        <p:pic>
          <p:nvPicPr>
            <p:cNvPr id="10" name="Picture 9">
              <a:extLst>
                <a:ext uri="{FF2B5EF4-FFF2-40B4-BE49-F238E27FC236}">
                  <a16:creationId xmlns:a16="http://schemas.microsoft.com/office/drawing/2014/main" id="{DCCD9014-3F0E-4EA3-B196-6C1DBAF992E7}"/>
                </a:ext>
              </a:extLst>
            </p:cNvPr>
            <p:cNvPicPr>
              <a:picLocks noChangeAspect="1"/>
            </p:cNvPicPr>
            <p:nvPr/>
          </p:nvPicPr>
          <p:blipFill rotWithShape="1">
            <a:blip r:embed="rId4"/>
            <a:srcRect b="30120"/>
            <a:stretch/>
          </p:blipFill>
          <p:spPr>
            <a:xfrm>
              <a:off x="8967909" y="3837241"/>
              <a:ext cx="2404022" cy="799648"/>
            </a:xfrm>
            <a:prstGeom prst="rect">
              <a:avLst/>
            </a:prstGeom>
          </p:spPr>
        </p:pic>
        <p:pic>
          <p:nvPicPr>
            <p:cNvPr id="11" name="Picture 10">
              <a:extLst>
                <a:ext uri="{FF2B5EF4-FFF2-40B4-BE49-F238E27FC236}">
                  <a16:creationId xmlns:a16="http://schemas.microsoft.com/office/drawing/2014/main" id="{8D51BA45-C4F5-48E4-B6F4-8B029EC53A39}"/>
                </a:ext>
              </a:extLst>
            </p:cNvPr>
            <p:cNvPicPr>
              <a:picLocks noChangeAspect="1"/>
            </p:cNvPicPr>
            <p:nvPr/>
          </p:nvPicPr>
          <p:blipFill>
            <a:blip r:embed="rId5"/>
            <a:stretch>
              <a:fillRect/>
            </a:stretch>
          </p:blipFill>
          <p:spPr>
            <a:xfrm>
              <a:off x="7013547" y="3748569"/>
              <a:ext cx="1954363" cy="1679574"/>
            </a:xfrm>
            <a:prstGeom prst="rect">
              <a:avLst/>
            </a:prstGeom>
          </p:spPr>
        </p:pic>
        <p:pic>
          <p:nvPicPr>
            <p:cNvPr id="12" name="Picture 11">
              <a:extLst>
                <a:ext uri="{FF2B5EF4-FFF2-40B4-BE49-F238E27FC236}">
                  <a16:creationId xmlns:a16="http://schemas.microsoft.com/office/drawing/2014/main" id="{E8CE69A6-3CAE-41B4-BD8B-9D230911B3DF}"/>
                </a:ext>
              </a:extLst>
            </p:cNvPr>
            <p:cNvPicPr>
              <a:picLocks noChangeAspect="1"/>
            </p:cNvPicPr>
            <p:nvPr/>
          </p:nvPicPr>
          <p:blipFill>
            <a:blip r:embed="rId6"/>
            <a:stretch>
              <a:fillRect/>
            </a:stretch>
          </p:blipFill>
          <p:spPr>
            <a:xfrm>
              <a:off x="8078619" y="5357188"/>
              <a:ext cx="1778581" cy="672304"/>
            </a:xfrm>
            <a:prstGeom prst="rect">
              <a:avLst/>
            </a:prstGeom>
          </p:spPr>
        </p:pic>
        <p:pic>
          <p:nvPicPr>
            <p:cNvPr id="14" name="Picture 13">
              <a:extLst>
                <a:ext uri="{FF2B5EF4-FFF2-40B4-BE49-F238E27FC236}">
                  <a16:creationId xmlns:a16="http://schemas.microsoft.com/office/drawing/2014/main" id="{FFA23EF9-FD1B-4CAE-BDDE-F5B7B877795E}"/>
                </a:ext>
              </a:extLst>
            </p:cNvPr>
            <p:cNvPicPr>
              <a:picLocks noChangeAspect="1"/>
            </p:cNvPicPr>
            <p:nvPr/>
          </p:nvPicPr>
          <p:blipFill>
            <a:blip r:embed="rId7"/>
            <a:stretch>
              <a:fillRect/>
            </a:stretch>
          </p:blipFill>
          <p:spPr>
            <a:xfrm>
              <a:off x="9467673" y="4686639"/>
              <a:ext cx="1130617" cy="908720"/>
            </a:xfrm>
            <a:prstGeom prst="rect">
              <a:avLst/>
            </a:prstGeom>
          </p:spPr>
        </p:pic>
      </p:grpSp>
      <p:pic>
        <p:nvPicPr>
          <p:cNvPr id="16" name="Picture 15">
            <a:extLst>
              <a:ext uri="{FF2B5EF4-FFF2-40B4-BE49-F238E27FC236}">
                <a16:creationId xmlns:a16="http://schemas.microsoft.com/office/drawing/2014/main" id="{B0ACD2E3-3D42-4B97-BB43-A6E84D9E1786}"/>
              </a:ext>
            </a:extLst>
          </p:cNvPr>
          <p:cNvPicPr>
            <a:picLocks noChangeAspect="1"/>
          </p:cNvPicPr>
          <p:nvPr/>
        </p:nvPicPr>
        <p:blipFill>
          <a:blip r:embed="rId8"/>
          <a:stretch>
            <a:fillRect/>
          </a:stretch>
        </p:blipFill>
        <p:spPr>
          <a:xfrm>
            <a:off x="3085450" y="3335620"/>
            <a:ext cx="3076784" cy="1681303"/>
          </a:xfrm>
          <a:prstGeom prst="rect">
            <a:avLst/>
          </a:prstGeom>
        </p:spPr>
      </p:pic>
      <p:pic>
        <p:nvPicPr>
          <p:cNvPr id="17" name="Picture 16">
            <a:extLst>
              <a:ext uri="{FF2B5EF4-FFF2-40B4-BE49-F238E27FC236}">
                <a16:creationId xmlns:a16="http://schemas.microsoft.com/office/drawing/2014/main" id="{D143C36B-2EAC-4DC1-B54D-592E58111CCD}"/>
              </a:ext>
            </a:extLst>
          </p:cNvPr>
          <p:cNvPicPr>
            <a:picLocks noChangeAspect="1"/>
          </p:cNvPicPr>
          <p:nvPr/>
        </p:nvPicPr>
        <p:blipFill>
          <a:blip r:embed="rId9"/>
          <a:stretch>
            <a:fillRect/>
          </a:stretch>
        </p:blipFill>
        <p:spPr>
          <a:xfrm>
            <a:off x="5613927" y="1801440"/>
            <a:ext cx="2943331" cy="1955213"/>
          </a:xfrm>
          <a:prstGeom prst="rect">
            <a:avLst/>
          </a:prstGeom>
        </p:spPr>
      </p:pic>
      <p:pic>
        <p:nvPicPr>
          <p:cNvPr id="18" name="Picture 17">
            <a:extLst>
              <a:ext uri="{FF2B5EF4-FFF2-40B4-BE49-F238E27FC236}">
                <a16:creationId xmlns:a16="http://schemas.microsoft.com/office/drawing/2014/main" id="{7AAF6515-FF22-4900-9649-CFDC7D69B286}"/>
              </a:ext>
            </a:extLst>
          </p:cNvPr>
          <p:cNvPicPr>
            <a:picLocks noChangeAspect="1"/>
          </p:cNvPicPr>
          <p:nvPr/>
        </p:nvPicPr>
        <p:blipFill>
          <a:blip r:embed="rId10"/>
          <a:stretch>
            <a:fillRect/>
          </a:stretch>
        </p:blipFill>
        <p:spPr>
          <a:xfrm>
            <a:off x="8767026" y="2236980"/>
            <a:ext cx="2534265" cy="1047496"/>
          </a:xfrm>
          <a:prstGeom prst="rect">
            <a:avLst/>
          </a:prstGeom>
        </p:spPr>
      </p:pic>
      <p:pic>
        <p:nvPicPr>
          <p:cNvPr id="19" name="Picture 2">
            <a:extLst>
              <a:ext uri="{FF2B5EF4-FFF2-40B4-BE49-F238E27FC236}">
                <a16:creationId xmlns:a16="http://schemas.microsoft.com/office/drawing/2014/main" id="{8E3B9A8D-BD33-4088-AAD7-3C0FE83737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173" y="3796313"/>
            <a:ext cx="2194534" cy="164378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6133" y="2387553"/>
            <a:ext cx="5216380" cy="707886"/>
          </a:xfrm>
          <a:prstGeom prst="rect">
            <a:avLst/>
          </a:prstGeom>
        </p:spPr>
        <p:txBody>
          <a:bodyPr wrap="square">
            <a:spAutoFit/>
          </a:bodyPr>
          <a:lstStyle/>
          <a:p>
            <a:r>
              <a:rPr lang="en-GB" sz="2000">
                <a:solidFill>
                  <a:srgbClr val="6A007C"/>
                </a:solidFill>
                <a:latin typeface="Sofia Pro"/>
              </a:rPr>
              <a:t>Masculinization of the professional and academic culture of the discipline</a:t>
            </a:r>
          </a:p>
        </p:txBody>
      </p:sp>
      <p:sp>
        <p:nvSpPr>
          <p:cNvPr id="14" name="Rectangle 13"/>
          <p:cNvSpPr/>
          <p:nvPr/>
        </p:nvSpPr>
        <p:spPr>
          <a:xfrm>
            <a:off x="4336052" y="3305256"/>
            <a:ext cx="5510970" cy="2041585"/>
          </a:xfrm>
          <a:prstGeom prst="rect">
            <a:avLst/>
          </a:prstGeom>
        </p:spPr>
        <p:txBody>
          <a:bodyPr wrap="square">
            <a:spAutoFit/>
          </a:bodyPr>
          <a:lstStyle/>
          <a:p>
            <a:pPr>
              <a:spcAft>
                <a:spcPts val="800"/>
              </a:spcAft>
            </a:pPr>
            <a:r>
              <a:rPr lang="en-GB" b="1" u="sng">
                <a:latin typeface="Sofia Pro"/>
              </a:rPr>
              <a:t>Impact:</a:t>
            </a:r>
          </a:p>
          <a:p>
            <a:pPr marL="342900" indent="-342900">
              <a:spcAft>
                <a:spcPts val="800"/>
              </a:spcAft>
              <a:buFont typeface="Wingdings" panose="05000000000000000000" pitchFamily="2" charset="2"/>
              <a:buChar char="q"/>
            </a:pPr>
            <a:r>
              <a:rPr lang="en-GB" sz="1600">
                <a:latin typeface="Sofia Pro"/>
              </a:rPr>
              <a:t>Low proportion of female students in engineering</a:t>
            </a:r>
          </a:p>
          <a:p>
            <a:pPr marL="342900" indent="-342900">
              <a:spcAft>
                <a:spcPts val="800"/>
              </a:spcAft>
              <a:buFont typeface="Wingdings" panose="05000000000000000000" pitchFamily="2" charset="2"/>
              <a:buChar char="q"/>
            </a:pPr>
            <a:r>
              <a:rPr lang="en-GB" sz="1600">
                <a:latin typeface="Sofia Pro"/>
              </a:rPr>
              <a:t>Perpetuation of stereotypes</a:t>
            </a:r>
          </a:p>
          <a:p>
            <a:pPr marL="342900" indent="-342900">
              <a:spcAft>
                <a:spcPts val="800"/>
              </a:spcAft>
              <a:buFont typeface="Wingdings" panose="05000000000000000000" pitchFamily="2" charset="2"/>
              <a:buChar char="q"/>
            </a:pPr>
            <a:r>
              <a:rPr lang="en-GB" sz="1600">
                <a:latin typeface="Sofia Pro"/>
              </a:rPr>
              <a:t>Under-representation of women in engineering decision-making bodies</a:t>
            </a:r>
          </a:p>
          <a:p>
            <a:pPr marL="342900" indent="-342900">
              <a:spcAft>
                <a:spcPts val="800"/>
              </a:spcAft>
              <a:buFont typeface="Wingdings" panose="05000000000000000000" pitchFamily="2" charset="2"/>
              <a:buChar char="q"/>
            </a:pPr>
            <a:r>
              <a:rPr lang="en-GB" sz="1600">
                <a:latin typeface="Sofia Pro"/>
              </a:rPr>
              <a:t>Gender-blind research for the society</a:t>
            </a:r>
          </a:p>
        </p:txBody>
      </p:sp>
      <p:sp>
        <p:nvSpPr>
          <p:cNvPr id="15" name="Rectangle 14"/>
          <p:cNvSpPr/>
          <p:nvPr/>
        </p:nvSpPr>
        <p:spPr>
          <a:xfrm>
            <a:off x="1011033" y="1802778"/>
            <a:ext cx="7671239" cy="584775"/>
          </a:xfrm>
          <a:prstGeom prst="rect">
            <a:avLst/>
          </a:prstGeom>
        </p:spPr>
        <p:txBody>
          <a:bodyPr wrap="square">
            <a:spAutoFit/>
          </a:bodyPr>
          <a:lstStyle/>
          <a:p>
            <a:r>
              <a:rPr lang="en-GB" sz="3200" b="1">
                <a:solidFill>
                  <a:srgbClr val="6A007C"/>
                </a:solidFill>
                <a:latin typeface="Sofia Pro"/>
              </a:rPr>
              <a:t>Gender-neutral….. or gender-blind?</a:t>
            </a:r>
          </a:p>
        </p:txBody>
      </p:sp>
      <p:pic>
        <p:nvPicPr>
          <p:cNvPr id="4" name="Picture 3"/>
          <p:cNvPicPr>
            <a:picLocks noChangeAspect="1"/>
          </p:cNvPicPr>
          <p:nvPr/>
        </p:nvPicPr>
        <p:blipFill>
          <a:blip r:embed="rId3"/>
          <a:stretch>
            <a:fillRect/>
          </a:stretch>
        </p:blipFill>
        <p:spPr>
          <a:xfrm>
            <a:off x="1077294" y="3305256"/>
            <a:ext cx="3048704" cy="2003120"/>
          </a:xfrm>
          <a:prstGeom prst="rect">
            <a:avLst/>
          </a:prstGeom>
        </p:spPr>
      </p:pic>
      <p:sp>
        <p:nvSpPr>
          <p:cNvPr id="7" name="TextovéPole 3">
            <a:extLst>
              <a:ext uri="{FF2B5EF4-FFF2-40B4-BE49-F238E27FC236}">
                <a16:creationId xmlns:a16="http://schemas.microsoft.com/office/drawing/2014/main" id="{6F4F584D-1F3C-4D64-BA86-531B28DBC371}"/>
              </a:ext>
            </a:extLst>
          </p:cNvPr>
          <p:cNvSpPr txBox="1"/>
          <p:nvPr/>
        </p:nvSpPr>
        <p:spPr>
          <a:xfrm>
            <a:off x="1434548" y="677085"/>
            <a:ext cx="9322904"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 blindness and its implications</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80876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5A618A6-7FBA-D87C-D8F9-3C5C2C663A49}"/>
              </a:ext>
            </a:extLst>
          </p:cNvPr>
          <p:cNvPicPr>
            <a:picLocks noChangeAspect="1"/>
          </p:cNvPicPr>
          <p:nvPr/>
        </p:nvPicPr>
        <p:blipFill>
          <a:blip r:embed="rId3"/>
          <a:stretch>
            <a:fillRect/>
          </a:stretch>
        </p:blipFill>
        <p:spPr>
          <a:xfrm>
            <a:off x="4251709" y="1712681"/>
            <a:ext cx="3685663" cy="3674918"/>
          </a:xfrm>
          <a:prstGeom prst="rect">
            <a:avLst/>
          </a:prstGeom>
        </p:spPr>
      </p:pic>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Basic principles</a:t>
            </a:r>
            <a:endParaRPr lang="cs-CZ" sz="4000" b="1" i="0">
              <a:solidFill>
                <a:schemeClr val="tx1">
                  <a:lumMod val="65000"/>
                  <a:lumOff val="35000"/>
                </a:schemeClr>
              </a:solidFill>
              <a:latin typeface="Sofia Pro" pitchFamily="2" charset="0"/>
            </a:endParaRPr>
          </a:p>
        </p:txBody>
      </p:sp>
      <p:pic>
        <p:nvPicPr>
          <p:cNvPr id="26" name="Imagen 9">
            <a:extLst>
              <a:ext uri="{FF2B5EF4-FFF2-40B4-BE49-F238E27FC236}">
                <a16:creationId xmlns:a16="http://schemas.microsoft.com/office/drawing/2014/main" id="{267325AC-D854-4ECA-B41C-8F4679379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627" y="560824"/>
            <a:ext cx="1979022" cy="593357"/>
          </a:xfrm>
          <a:prstGeom prst="rect">
            <a:avLst/>
          </a:prstGeom>
        </p:spPr>
      </p:pic>
      <p:sp>
        <p:nvSpPr>
          <p:cNvPr id="5" name="CuadroTexto 4">
            <a:extLst>
              <a:ext uri="{FF2B5EF4-FFF2-40B4-BE49-F238E27FC236}">
                <a16:creationId xmlns:a16="http://schemas.microsoft.com/office/drawing/2014/main" id="{0685AF8A-9206-1EB8-30AC-B599D40715E9}"/>
              </a:ext>
            </a:extLst>
          </p:cNvPr>
          <p:cNvSpPr txBox="1"/>
          <p:nvPr/>
        </p:nvSpPr>
        <p:spPr>
          <a:xfrm>
            <a:off x="6404388" y="2691426"/>
            <a:ext cx="1049358"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Contents</a:t>
            </a:r>
          </a:p>
        </p:txBody>
      </p:sp>
      <p:sp>
        <p:nvSpPr>
          <p:cNvPr id="6" name="CuadroTexto 5">
            <a:extLst>
              <a:ext uri="{FF2B5EF4-FFF2-40B4-BE49-F238E27FC236}">
                <a16:creationId xmlns:a16="http://schemas.microsoft.com/office/drawing/2014/main" id="{1C3BB9C3-B100-2D90-A6F1-3BE3604094AF}"/>
              </a:ext>
            </a:extLst>
          </p:cNvPr>
          <p:cNvSpPr txBox="1"/>
          <p:nvPr/>
        </p:nvSpPr>
        <p:spPr>
          <a:xfrm>
            <a:off x="6149339" y="4084089"/>
            <a:ext cx="1444587"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Methodology</a:t>
            </a:r>
          </a:p>
        </p:txBody>
      </p:sp>
      <p:sp>
        <p:nvSpPr>
          <p:cNvPr id="8" name="CuadroTexto 7">
            <a:extLst>
              <a:ext uri="{FF2B5EF4-FFF2-40B4-BE49-F238E27FC236}">
                <a16:creationId xmlns:a16="http://schemas.microsoft.com/office/drawing/2014/main" id="{28836034-DB94-288E-AFD3-6990D0AAD78D}"/>
              </a:ext>
            </a:extLst>
          </p:cNvPr>
          <p:cNvSpPr txBox="1"/>
          <p:nvPr/>
        </p:nvSpPr>
        <p:spPr>
          <a:xfrm>
            <a:off x="4533690" y="3977948"/>
            <a:ext cx="1479967" cy="584775"/>
          </a:xfrm>
          <a:prstGeom prst="rect">
            <a:avLst/>
          </a:prstGeom>
          <a:noFill/>
        </p:spPr>
        <p:txBody>
          <a:bodyPr wrap="square" rtlCol="0">
            <a:spAutoFit/>
          </a:bodyPr>
          <a:lstStyle/>
          <a:p>
            <a:pPr algn="ctr"/>
            <a:r>
              <a:rPr lang="es-ES" sz="1600" b="1" err="1">
                <a:solidFill>
                  <a:schemeClr val="bg1"/>
                </a:solidFill>
                <a:latin typeface="Trebuchet MS" panose="020B0703020202090204" pitchFamily="34" charset="0"/>
              </a:rPr>
              <a:t>Learning</a:t>
            </a:r>
            <a:r>
              <a:rPr lang="es-ES" sz="1600" b="1">
                <a:solidFill>
                  <a:schemeClr val="bg1"/>
                </a:solidFill>
                <a:latin typeface="Trebuchet MS" panose="020B0703020202090204" pitchFamily="34" charset="0"/>
              </a:rPr>
              <a:t> </a:t>
            </a:r>
            <a:r>
              <a:rPr lang="es-ES" sz="1600" b="1" err="1">
                <a:solidFill>
                  <a:schemeClr val="bg1"/>
                </a:solidFill>
                <a:latin typeface="Trebuchet MS" panose="020B0703020202090204" pitchFamily="34" charset="0"/>
              </a:rPr>
              <a:t>environment</a:t>
            </a:r>
            <a:endParaRPr lang="es-ES" sz="1600" b="1">
              <a:solidFill>
                <a:schemeClr val="bg1"/>
              </a:solidFill>
              <a:latin typeface="Trebuchet MS" panose="020B0703020202090204" pitchFamily="34" charset="0"/>
            </a:endParaRPr>
          </a:p>
        </p:txBody>
      </p:sp>
      <p:sp>
        <p:nvSpPr>
          <p:cNvPr id="9" name="CuadroTexto 8">
            <a:extLst>
              <a:ext uri="{FF2B5EF4-FFF2-40B4-BE49-F238E27FC236}">
                <a16:creationId xmlns:a16="http://schemas.microsoft.com/office/drawing/2014/main" id="{CB05CC46-AE8B-B6BA-14D2-13A321DC8690}"/>
              </a:ext>
            </a:extLst>
          </p:cNvPr>
          <p:cNvSpPr txBox="1"/>
          <p:nvPr/>
        </p:nvSpPr>
        <p:spPr>
          <a:xfrm>
            <a:off x="4580771" y="2691426"/>
            <a:ext cx="1279701"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Assessment</a:t>
            </a:r>
          </a:p>
        </p:txBody>
      </p:sp>
      <p:sp>
        <p:nvSpPr>
          <p:cNvPr id="14" name="Rectángulo redondeado 13">
            <a:extLst>
              <a:ext uri="{FF2B5EF4-FFF2-40B4-BE49-F238E27FC236}">
                <a16:creationId xmlns:a16="http://schemas.microsoft.com/office/drawing/2014/main" id="{78A09C33-41A5-B695-212F-B75095AD1029}"/>
              </a:ext>
            </a:extLst>
          </p:cNvPr>
          <p:cNvSpPr/>
          <p:nvPr/>
        </p:nvSpPr>
        <p:spPr>
          <a:xfrm>
            <a:off x="2216727" y="1870364"/>
            <a:ext cx="2447171"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Learning outcomes</a:t>
            </a:r>
          </a:p>
        </p:txBody>
      </p:sp>
      <p:sp>
        <p:nvSpPr>
          <p:cNvPr id="15" name="Rectángulo redondeado 14">
            <a:extLst>
              <a:ext uri="{FF2B5EF4-FFF2-40B4-BE49-F238E27FC236}">
                <a16:creationId xmlns:a16="http://schemas.microsoft.com/office/drawing/2014/main" id="{8A1EA374-9639-A98C-D9AE-5EC82288A05D}"/>
              </a:ext>
            </a:extLst>
          </p:cNvPr>
          <p:cNvSpPr/>
          <p:nvPr/>
        </p:nvSpPr>
        <p:spPr>
          <a:xfrm>
            <a:off x="2542870" y="2457387"/>
            <a:ext cx="1766975"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Tools, typologies,…</a:t>
            </a:r>
          </a:p>
        </p:txBody>
      </p:sp>
      <p:sp>
        <p:nvSpPr>
          <p:cNvPr id="16" name="Rectángulo redondeado 15">
            <a:extLst>
              <a:ext uri="{FF2B5EF4-FFF2-40B4-BE49-F238E27FC236}">
                <a16:creationId xmlns:a16="http://schemas.microsoft.com/office/drawing/2014/main" id="{54879BF9-3887-99C0-6E57-112B55F248BB}"/>
              </a:ext>
            </a:extLst>
          </p:cNvPr>
          <p:cNvSpPr/>
          <p:nvPr/>
        </p:nvSpPr>
        <p:spPr>
          <a:xfrm>
            <a:off x="1600183" y="3799110"/>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Participation</a:t>
            </a:r>
          </a:p>
        </p:txBody>
      </p:sp>
      <p:sp>
        <p:nvSpPr>
          <p:cNvPr id="17" name="Rectángulo redondeado 16">
            <a:extLst>
              <a:ext uri="{FF2B5EF4-FFF2-40B4-BE49-F238E27FC236}">
                <a16:creationId xmlns:a16="http://schemas.microsoft.com/office/drawing/2014/main" id="{583FC2D6-5265-F151-3B3A-E604DB2AC431}"/>
              </a:ext>
            </a:extLst>
          </p:cNvPr>
          <p:cNvSpPr/>
          <p:nvPr/>
        </p:nvSpPr>
        <p:spPr>
          <a:xfrm>
            <a:off x="1798291" y="4324597"/>
            <a:ext cx="2447171" cy="512495"/>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Inclusive and non-sexist languages and images</a:t>
            </a:r>
          </a:p>
        </p:txBody>
      </p:sp>
      <p:sp>
        <p:nvSpPr>
          <p:cNvPr id="18" name="Rectángulo redondeado 17">
            <a:extLst>
              <a:ext uri="{FF2B5EF4-FFF2-40B4-BE49-F238E27FC236}">
                <a16:creationId xmlns:a16="http://schemas.microsoft.com/office/drawing/2014/main" id="{3AD9E495-7825-300A-08BD-E930C970E782}"/>
              </a:ext>
            </a:extLst>
          </p:cNvPr>
          <p:cNvSpPr/>
          <p:nvPr/>
        </p:nvSpPr>
        <p:spPr>
          <a:xfrm>
            <a:off x="2149724" y="4917501"/>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Teams, roles, leadership…</a:t>
            </a:r>
          </a:p>
        </p:txBody>
      </p:sp>
      <p:sp>
        <p:nvSpPr>
          <p:cNvPr id="19" name="Rectángulo redondeado 18">
            <a:extLst>
              <a:ext uri="{FF2B5EF4-FFF2-40B4-BE49-F238E27FC236}">
                <a16:creationId xmlns:a16="http://schemas.microsoft.com/office/drawing/2014/main" id="{64529AA0-B17B-BA87-349A-660A09FADA32}"/>
              </a:ext>
            </a:extLst>
          </p:cNvPr>
          <p:cNvSpPr/>
          <p:nvPr/>
        </p:nvSpPr>
        <p:spPr>
          <a:xfrm>
            <a:off x="7528102" y="1807275"/>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Gender competence</a:t>
            </a:r>
          </a:p>
        </p:txBody>
      </p:sp>
      <p:sp>
        <p:nvSpPr>
          <p:cNvPr id="28" name="Rectángulo redondeado 27">
            <a:extLst>
              <a:ext uri="{FF2B5EF4-FFF2-40B4-BE49-F238E27FC236}">
                <a16:creationId xmlns:a16="http://schemas.microsoft.com/office/drawing/2014/main" id="{1D0BC3FB-C1BF-07F6-4F78-83D865CD86EB}"/>
              </a:ext>
            </a:extLst>
          </p:cNvPr>
          <p:cNvSpPr/>
          <p:nvPr/>
        </p:nvSpPr>
        <p:spPr>
          <a:xfrm>
            <a:off x="7882155" y="2287257"/>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Utility</a:t>
            </a:r>
          </a:p>
        </p:txBody>
      </p:sp>
      <p:sp>
        <p:nvSpPr>
          <p:cNvPr id="29" name="Rectángulo redondeado 28">
            <a:extLst>
              <a:ext uri="{FF2B5EF4-FFF2-40B4-BE49-F238E27FC236}">
                <a16:creationId xmlns:a16="http://schemas.microsoft.com/office/drawing/2014/main" id="{DAE7AD95-E004-00E8-90CA-A3FD0D25B1A2}"/>
              </a:ext>
            </a:extLst>
          </p:cNvPr>
          <p:cNvSpPr/>
          <p:nvPr/>
        </p:nvSpPr>
        <p:spPr>
          <a:xfrm>
            <a:off x="8073054" y="2772371"/>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Female referents, biography</a:t>
            </a:r>
          </a:p>
        </p:txBody>
      </p:sp>
      <p:sp>
        <p:nvSpPr>
          <p:cNvPr id="30" name="Rectángulo redondeado 29">
            <a:extLst>
              <a:ext uri="{FF2B5EF4-FFF2-40B4-BE49-F238E27FC236}">
                <a16:creationId xmlns:a16="http://schemas.microsoft.com/office/drawing/2014/main" id="{27CA4C60-E666-E84F-F01B-ADEDF20EA03A}"/>
              </a:ext>
            </a:extLst>
          </p:cNvPr>
          <p:cNvSpPr/>
          <p:nvPr/>
        </p:nvSpPr>
        <p:spPr>
          <a:xfrm>
            <a:off x="7882154" y="4371908"/>
            <a:ext cx="2447171" cy="545593"/>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PBL, Service-Learning, debates, role-plays…</a:t>
            </a:r>
          </a:p>
        </p:txBody>
      </p:sp>
    </p:spTree>
    <p:extLst>
      <p:ext uri="{BB962C8B-B14F-4D97-AF65-F5344CB8AC3E}">
        <p14:creationId xmlns:p14="http://schemas.microsoft.com/office/powerpoint/2010/main" val="288206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Agenda</a:t>
            </a:r>
            <a:endParaRPr lang="cs-CZ" sz="4000" b="1" i="0">
              <a:solidFill>
                <a:schemeClr val="tx1">
                  <a:lumMod val="65000"/>
                  <a:lumOff val="35000"/>
                </a:schemeClr>
              </a:solidFill>
              <a:latin typeface="Sofia Pro" pitchFamily="2" charset="0"/>
            </a:endParaRPr>
          </a:p>
        </p:txBody>
      </p:sp>
      <p:pic>
        <p:nvPicPr>
          <p:cNvPr id="2" name="Picture 1">
            <a:extLst>
              <a:ext uri="{FF2B5EF4-FFF2-40B4-BE49-F238E27FC236}">
                <a16:creationId xmlns:a16="http://schemas.microsoft.com/office/drawing/2014/main" id="{BAB11FAD-81FA-4F9F-8DCB-46053903483E}"/>
              </a:ext>
            </a:extLst>
          </p:cNvPr>
          <p:cNvPicPr>
            <a:picLocks noChangeAspect="1"/>
          </p:cNvPicPr>
          <p:nvPr/>
        </p:nvPicPr>
        <p:blipFill>
          <a:blip r:embed="rId3"/>
          <a:stretch>
            <a:fillRect/>
          </a:stretch>
        </p:blipFill>
        <p:spPr>
          <a:xfrm>
            <a:off x="8426758" y="686470"/>
            <a:ext cx="2946794" cy="1972647"/>
          </a:xfrm>
          <a:prstGeom prst="rect">
            <a:avLst/>
          </a:prstGeom>
        </p:spPr>
      </p:pic>
      <p:graphicFrame>
        <p:nvGraphicFramePr>
          <p:cNvPr id="7" name="Table 9">
            <a:extLst>
              <a:ext uri="{FF2B5EF4-FFF2-40B4-BE49-F238E27FC236}">
                <a16:creationId xmlns:a16="http://schemas.microsoft.com/office/drawing/2014/main" id="{3293AB78-A17E-4EF7-974B-F1715414678C}"/>
              </a:ext>
            </a:extLst>
          </p:cNvPr>
          <p:cNvGraphicFramePr>
            <a:graphicFrameLocks noGrp="1"/>
          </p:cNvGraphicFramePr>
          <p:nvPr>
            <p:extLst>
              <p:ext uri="{D42A27DB-BD31-4B8C-83A1-F6EECF244321}">
                <p14:modId xmlns:p14="http://schemas.microsoft.com/office/powerpoint/2010/main" val="3646774771"/>
              </p:ext>
            </p:extLst>
          </p:nvPr>
        </p:nvGraphicFramePr>
        <p:xfrm>
          <a:off x="907393" y="2094722"/>
          <a:ext cx="6733628" cy="3337560"/>
        </p:xfrm>
        <a:graphic>
          <a:graphicData uri="http://schemas.openxmlformats.org/drawingml/2006/table">
            <a:tbl>
              <a:tblPr firstRow="1" bandRow="1">
                <a:tableStyleId>{93296810-A885-4BE3-A3E7-6D5BEEA58F35}</a:tableStyleId>
              </a:tblPr>
              <a:tblGrid>
                <a:gridCol w="1446925">
                  <a:extLst>
                    <a:ext uri="{9D8B030D-6E8A-4147-A177-3AD203B41FA5}">
                      <a16:colId xmlns:a16="http://schemas.microsoft.com/office/drawing/2014/main" val="4143261047"/>
                    </a:ext>
                  </a:extLst>
                </a:gridCol>
                <a:gridCol w="5286703">
                  <a:extLst>
                    <a:ext uri="{9D8B030D-6E8A-4147-A177-3AD203B41FA5}">
                      <a16:colId xmlns:a16="http://schemas.microsoft.com/office/drawing/2014/main" val="2295103040"/>
                    </a:ext>
                  </a:extLst>
                </a:gridCol>
              </a:tblGrid>
              <a:tr h="370840">
                <a:tc>
                  <a:txBody>
                    <a:bodyPr/>
                    <a:lstStyle/>
                    <a:p>
                      <a:pPr algn="ctr"/>
                      <a:r>
                        <a:rPr lang="en-US" dirty="0"/>
                        <a:t>Time</a:t>
                      </a:r>
                    </a:p>
                  </a:txBody>
                  <a:tcPr>
                    <a:solidFill>
                      <a:srgbClr val="339933"/>
                    </a:solidFill>
                  </a:tcPr>
                </a:tc>
                <a:tc>
                  <a:txBody>
                    <a:bodyPr/>
                    <a:lstStyle/>
                    <a:p>
                      <a:r>
                        <a:rPr lang="en-US" dirty="0"/>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dirty="0"/>
                        <a:t>9.30 – 9.55</a:t>
                      </a:r>
                    </a:p>
                  </a:txBody>
                  <a:tcPr>
                    <a:solidFill>
                      <a:srgbClr val="A468AE">
                        <a:alpha val="40000"/>
                      </a:srgbClr>
                    </a:solidFill>
                  </a:tcPr>
                </a:tc>
                <a:tc>
                  <a:txBody>
                    <a:bodyPr/>
                    <a:lstStyle/>
                    <a:p>
                      <a:r>
                        <a:rPr lang="en-US" dirty="0"/>
                        <a:t>Introduction and expectations</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dirty="0"/>
                        <a:t>9.55 – 10.30</a:t>
                      </a:r>
                    </a:p>
                  </a:txBody>
                  <a:tcPr>
                    <a:solidFill>
                      <a:srgbClr val="B1E5B1">
                        <a:alpha val="40000"/>
                      </a:srgbClr>
                    </a:solidFill>
                  </a:tcPr>
                </a:tc>
                <a:tc>
                  <a:txBody>
                    <a:bodyPr/>
                    <a:lstStyle/>
                    <a:p>
                      <a:r>
                        <a:rPr lang="en-US" dirty="0"/>
                        <a:t>Agrifood systems context – facts and figures</a:t>
                      </a:r>
                    </a:p>
                  </a:txBody>
                  <a:tcPr>
                    <a:solidFill>
                      <a:srgbClr val="B1E5B1">
                        <a:alpha val="40000"/>
                      </a:srgbClr>
                    </a:solidFill>
                  </a:tcPr>
                </a:tc>
                <a:extLst>
                  <a:ext uri="{0D108BD9-81ED-4DB2-BD59-A6C34878D82A}">
                    <a16:rowId xmlns:a16="http://schemas.microsoft.com/office/drawing/2014/main" val="2186350214"/>
                  </a:ext>
                </a:extLst>
              </a:tr>
              <a:tr h="370840">
                <a:tc>
                  <a:txBody>
                    <a:bodyPr/>
                    <a:lstStyle/>
                    <a:p>
                      <a:pPr algn="ctr"/>
                      <a:r>
                        <a:rPr lang="en-US" dirty="0"/>
                        <a:t>10.30 – 11.30</a:t>
                      </a:r>
                    </a:p>
                  </a:txBody>
                  <a:tcPr>
                    <a:solidFill>
                      <a:srgbClr val="A468AE">
                        <a:alpha val="40000"/>
                      </a:srgbClr>
                    </a:solidFill>
                  </a:tcPr>
                </a:tc>
                <a:tc>
                  <a:txBody>
                    <a:bodyPr/>
                    <a:lstStyle/>
                    <a:p>
                      <a:r>
                        <a:rPr lang="en-US" dirty="0"/>
                        <a:t>Gender in teaching – fundamentals (1)</a:t>
                      </a:r>
                    </a:p>
                  </a:txBody>
                  <a:tcPr>
                    <a:solidFill>
                      <a:srgbClr val="A468AE">
                        <a:alpha val="40000"/>
                      </a:srgbClr>
                    </a:solidFill>
                  </a:tcPr>
                </a:tc>
                <a:extLst>
                  <a:ext uri="{0D108BD9-81ED-4DB2-BD59-A6C34878D82A}">
                    <a16:rowId xmlns:a16="http://schemas.microsoft.com/office/drawing/2014/main" val="2827817945"/>
                  </a:ext>
                </a:extLst>
              </a:tr>
              <a:tr h="370840">
                <a:tc>
                  <a:txBody>
                    <a:bodyPr/>
                    <a:lstStyle/>
                    <a:p>
                      <a:pPr algn="ctr"/>
                      <a:r>
                        <a:rPr lang="en-US" dirty="0"/>
                        <a:t>11.30 – 11.45</a:t>
                      </a:r>
                    </a:p>
                  </a:txBody>
                  <a:tcPr>
                    <a:solidFill>
                      <a:srgbClr val="B1E5B1">
                        <a:alpha val="40000"/>
                      </a:srgbClr>
                    </a:solidFill>
                  </a:tcPr>
                </a:tc>
                <a:tc>
                  <a:txBody>
                    <a:bodyPr/>
                    <a:lstStyle/>
                    <a:p>
                      <a:r>
                        <a:rPr lang="en-US" dirty="0"/>
                        <a:t>Break</a:t>
                      </a:r>
                    </a:p>
                  </a:txBody>
                  <a:tcPr>
                    <a:solidFill>
                      <a:srgbClr val="B1E5B1">
                        <a:alpha val="40000"/>
                      </a:srgbClr>
                    </a:solidFill>
                  </a:tcPr>
                </a:tc>
                <a:extLst>
                  <a:ext uri="{0D108BD9-81ED-4DB2-BD59-A6C34878D82A}">
                    <a16:rowId xmlns:a16="http://schemas.microsoft.com/office/drawing/2014/main" val="3913485283"/>
                  </a:ext>
                </a:extLst>
              </a:tr>
              <a:tr h="370840">
                <a:tc>
                  <a:txBody>
                    <a:bodyPr/>
                    <a:lstStyle/>
                    <a:p>
                      <a:pPr algn="ctr"/>
                      <a:r>
                        <a:rPr lang="en-US" dirty="0"/>
                        <a:t>11.45 – 12.20</a:t>
                      </a:r>
                    </a:p>
                  </a:txBody>
                  <a:tcPr>
                    <a:solidFill>
                      <a:srgbClr val="A468AE">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Gender in teaching – fundamentals (2)</a:t>
                      </a:r>
                    </a:p>
                  </a:txBody>
                  <a:tcPr>
                    <a:solidFill>
                      <a:srgbClr val="A468AE">
                        <a:alpha val="40000"/>
                      </a:srgbClr>
                    </a:solidFill>
                  </a:tcPr>
                </a:tc>
                <a:extLst>
                  <a:ext uri="{0D108BD9-81ED-4DB2-BD59-A6C34878D82A}">
                    <a16:rowId xmlns:a16="http://schemas.microsoft.com/office/drawing/2014/main" val="2163561481"/>
                  </a:ext>
                </a:extLst>
              </a:tr>
              <a:tr h="370840">
                <a:tc>
                  <a:txBody>
                    <a:bodyPr/>
                    <a:lstStyle/>
                    <a:p>
                      <a:pPr algn="ctr"/>
                      <a:r>
                        <a:rPr lang="en-US" dirty="0"/>
                        <a:t>12.20 – 13.05</a:t>
                      </a:r>
                    </a:p>
                  </a:txBody>
                  <a:tcPr>
                    <a:solidFill>
                      <a:srgbClr val="B1E5B1">
                        <a:alpha val="40000"/>
                      </a:srgbClr>
                    </a:solidFill>
                  </a:tcPr>
                </a:tc>
                <a:tc>
                  <a:txBody>
                    <a:bodyPr/>
                    <a:lstStyle/>
                    <a:p>
                      <a:r>
                        <a:rPr lang="en-US" dirty="0"/>
                        <a:t>Agrifood systems examples</a:t>
                      </a:r>
                    </a:p>
                  </a:txBody>
                  <a:tcPr>
                    <a:solidFill>
                      <a:srgbClr val="B1E5B1">
                        <a:alpha val="40000"/>
                      </a:srgbClr>
                    </a:solidFill>
                  </a:tcPr>
                </a:tc>
                <a:extLst>
                  <a:ext uri="{0D108BD9-81ED-4DB2-BD59-A6C34878D82A}">
                    <a16:rowId xmlns:a16="http://schemas.microsoft.com/office/drawing/2014/main" val="4191031878"/>
                  </a:ext>
                </a:extLst>
              </a:tr>
              <a:tr h="370840">
                <a:tc>
                  <a:txBody>
                    <a:bodyPr/>
                    <a:lstStyle/>
                    <a:p>
                      <a:pPr algn="ctr"/>
                      <a:r>
                        <a:rPr lang="en-US" dirty="0"/>
                        <a:t>13.05 – 13.15</a:t>
                      </a:r>
                    </a:p>
                  </a:txBody>
                  <a:tcPr>
                    <a:solidFill>
                      <a:srgbClr val="A468AE">
                        <a:alpha val="40000"/>
                      </a:srgbClr>
                    </a:solidFill>
                  </a:tcPr>
                </a:tc>
                <a:tc>
                  <a:txBody>
                    <a:bodyPr/>
                    <a:lstStyle/>
                    <a:p>
                      <a:r>
                        <a:rPr lang="en-US" dirty="0"/>
                        <a:t>Towards the institutional transformation</a:t>
                      </a:r>
                    </a:p>
                  </a:txBody>
                  <a:tcPr>
                    <a:solidFill>
                      <a:srgbClr val="A468AE">
                        <a:alpha val="40000"/>
                      </a:srgbClr>
                    </a:solidFill>
                  </a:tcPr>
                </a:tc>
                <a:extLst>
                  <a:ext uri="{0D108BD9-81ED-4DB2-BD59-A6C34878D82A}">
                    <a16:rowId xmlns:a16="http://schemas.microsoft.com/office/drawing/2014/main" val="737324352"/>
                  </a:ext>
                </a:extLst>
              </a:tr>
              <a:tr h="370840">
                <a:tc>
                  <a:txBody>
                    <a:bodyPr/>
                    <a:lstStyle/>
                    <a:p>
                      <a:pPr algn="ctr"/>
                      <a:r>
                        <a:rPr lang="en-US" dirty="0"/>
                        <a:t>13.15 – 13.30</a:t>
                      </a:r>
                    </a:p>
                  </a:txBody>
                  <a:tcPr>
                    <a:solidFill>
                      <a:srgbClr val="B1E5B1">
                        <a:alpha val="40000"/>
                      </a:srgbClr>
                    </a:solidFill>
                  </a:tcPr>
                </a:tc>
                <a:tc>
                  <a:txBody>
                    <a:bodyPr/>
                    <a:lstStyle/>
                    <a:p>
                      <a:r>
                        <a:rPr lang="en-US" dirty="0"/>
                        <a:t>Key lessons from the day and evaluation</a:t>
                      </a:r>
                    </a:p>
                  </a:txBody>
                  <a:tcPr>
                    <a:solidFill>
                      <a:srgbClr val="B1E5B1">
                        <a:alpha val="40000"/>
                      </a:srgbClr>
                    </a:solidFill>
                  </a:tcPr>
                </a:tc>
                <a:extLst>
                  <a:ext uri="{0D108BD9-81ED-4DB2-BD59-A6C34878D82A}">
                    <a16:rowId xmlns:a16="http://schemas.microsoft.com/office/drawing/2014/main" val="916934967"/>
                  </a:ext>
                </a:extLst>
              </a:tr>
            </a:tbl>
          </a:graphicData>
        </a:graphic>
      </p:graphicFrame>
    </p:spTree>
    <p:extLst>
      <p:ext uri="{BB962C8B-B14F-4D97-AF65-F5344CB8AC3E}">
        <p14:creationId xmlns:p14="http://schemas.microsoft.com/office/powerpoint/2010/main" val="210035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1" y="1878633"/>
            <a:ext cx="7818782" cy="3697679"/>
          </a:xfrm>
          <a:prstGeom prst="rect">
            <a:avLst/>
          </a:prstGeom>
        </p:spPr>
        <p:txBody>
          <a:bodyPr wrap="square">
            <a:spAutoFit/>
          </a:bodyPr>
          <a:lstStyle/>
          <a:p>
            <a:pPr marL="800100" lvl="1" indent="-342900">
              <a:lnSpc>
                <a:spcPct val="200000"/>
              </a:lnSpc>
              <a:buFont typeface="Wingdings" panose="05000000000000000000" pitchFamily="2" charset="2"/>
              <a:buChar char="q"/>
            </a:pPr>
            <a:r>
              <a:rPr lang="en-GB" sz="2000">
                <a:latin typeface="Fira Sans"/>
              </a:rPr>
              <a:t>Active methodologies (as promoters for human dimension)</a:t>
            </a:r>
            <a:endParaRPr lang="es-ES" sz="2000">
              <a:latin typeface="Fira Sans"/>
            </a:endParaRPr>
          </a:p>
          <a:p>
            <a:pPr marL="1257300" lvl="2" indent="-342900">
              <a:lnSpc>
                <a:spcPct val="200000"/>
              </a:lnSpc>
              <a:buFont typeface="Wingdings" panose="05000000000000000000" pitchFamily="2" charset="2"/>
              <a:buChar char="ü"/>
            </a:pPr>
            <a:r>
              <a:rPr lang="en-US" sz="2000">
                <a:latin typeface="Fira Sans"/>
              </a:rPr>
              <a:t>Lower competitiveness and more collaboration</a:t>
            </a:r>
          </a:p>
          <a:p>
            <a:pPr marL="1257300" lvl="2" indent="-342900">
              <a:lnSpc>
                <a:spcPct val="200000"/>
              </a:lnSpc>
              <a:buFont typeface="Wingdings" panose="05000000000000000000" pitchFamily="2" charset="2"/>
              <a:buChar char="ü"/>
            </a:pPr>
            <a:r>
              <a:rPr lang="en-US" sz="2000">
                <a:latin typeface="Fira Sans"/>
              </a:rPr>
              <a:t>Building healthy self-confidence</a:t>
            </a:r>
          </a:p>
          <a:p>
            <a:pPr marL="1257300" lvl="2" indent="-342900">
              <a:lnSpc>
                <a:spcPct val="200000"/>
              </a:lnSpc>
              <a:buFont typeface="Wingdings" panose="05000000000000000000" pitchFamily="2" charset="2"/>
              <a:buChar char="ü"/>
            </a:pPr>
            <a:r>
              <a:rPr lang="en-US" sz="2000">
                <a:latin typeface="Fira Sans"/>
              </a:rPr>
              <a:t>Reduction of stereotypes</a:t>
            </a:r>
          </a:p>
          <a:p>
            <a:pPr marL="800100" lvl="1" indent="-342900">
              <a:lnSpc>
                <a:spcPct val="200000"/>
              </a:lnSpc>
              <a:buFont typeface="Wingdings" panose="05000000000000000000" pitchFamily="2" charset="2"/>
              <a:buChar char="q"/>
            </a:pPr>
            <a:r>
              <a:rPr lang="en-GB" sz="2000">
                <a:latin typeface="Fira Sans"/>
              </a:rPr>
              <a:t>Self-efficiency </a:t>
            </a:r>
            <a:r>
              <a:rPr lang="en-GB" sz="2000">
                <a:latin typeface="Fira Sans"/>
                <a:sym typeface="Wingdings" panose="05000000000000000000" pitchFamily="2" charset="2"/>
              </a:rPr>
              <a:t> referent female engineers</a:t>
            </a:r>
          </a:p>
          <a:p>
            <a:pPr marL="800100" lvl="1" indent="-342900">
              <a:lnSpc>
                <a:spcPct val="200000"/>
              </a:lnSpc>
              <a:buFont typeface="Wingdings" panose="05000000000000000000" pitchFamily="2" charset="2"/>
              <a:buChar char="q"/>
            </a:pPr>
            <a:r>
              <a:rPr lang="en-GB" sz="2000">
                <a:latin typeface="Fira Sans"/>
                <a:sym typeface="Wingdings" panose="05000000000000000000" pitchFamily="2" charset="2"/>
              </a:rPr>
              <a:t>Ex ante   &amp;   ex post   action research</a:t>
            </a:r>
          </a:p>
        </p:txBody>
      </p:sp>
      <p:sp>
        <p:nvSpPr>
          <p:cNvPr id="6" name="TextovéPole 3">
            <a:extLst>
              <a:ext uri="{FF2B5EF4-FFF2-40B4-BE49-F238E27FC236}">
                <a16:creationId xmlns:a16="http://schemas.microsoft.com/office/drawing/2014/main" id="{80B3AC7B-356B-4D43-A55E-63EE3B9B6506}"/>
              </a:ext>
            </a:extLst>
          </p:cNvPr>
          <p:cNvSpPr txBox="1"/>
          <p:nvPr/>
        </p:nvSpPr>
        <p:spPr>
          <a:xfrm>
            <a:off x="3393947" y="720038"/>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Methodology</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92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Learning environment</a:t>
            </a:r>
            <a:endParaRPr lang="cs-CZ" sz="3200" b="1" i="0">
              <a:solidFill>
                <a:schemeClr val="tx1">
                  <a:lumMod val="65000"/>
                  <a:lumOff val="35000"/>
                </a:schemeClr>
              </a:solidFill>
              <a:latin typeface="Sofia Pro" pitchFamily="2" charset="0"/>
            </a:endParaRPr>
          </a:p>
        </p:txBody>
      </p:sp>
      <p:sp>
        <p:nvSpPr>
          <p:cNvPr id="4" name="Rectangle 3"/>
          <p:cNvSpPr/>
          <p:nvPr/>
        </p:nvSpPr>
        <p:spPr>
          <a:xfrm>
            <a:off x="789708" y="2347332"/>
            <a:ext cx="7201354" cy="2862322"/>
          </a:xfrm>
          <a:prstGeom prst="rect">
            <a:avLst/>
          </a:prstGeom>
        </p:spPr>
        <p:txBody>
          <a:bodyPr wrap="square">
            <a:spAutoFit/>
          </a:bodyPr>
          <a:lstStyle/>
          <a:p>
            <a:pPr marL="800100" lvl="1" indent="-342900">
              <a:spcAft>
                <a:spcPts val="2400"/>
              </a:spcAft>
              <a:buFont typeface="Wingdings" panose="05000000000000000000" pitchFamily="2" charset="2"/>
              <a:buChar char="q"/>
            </a:pPr>
            <a:r>
              <a:rPr lang="en-GB" sz="2000">
                <a:latin typeface="Sofia Pro"/>
              </a:rPr>
              <a:t>Female students participation</a:t>
            </a:r>
          </a:p>
          <a:p>
            <a:pPr marL="800100" lvl="1" indent="-342900">
              <a:spcAft>
                <a:spcPts val="2400"/>
              </a:spcAft>
              <a:buFont typeface="Wingdings" panose="05000000000000000000" pitchFamily="2" charset="2"/>
              <a:buChar char="q"/>
            </a:pPr>
            <a:r>
              <a:rPr lang="en-GB" sz="2000">
                <a:latin typeface="Sofia Pro"/>
              </a:rPr>
              <a:t>Gender-sensitive language</a:t>
            </a:r>
          </a:p>
          <a:p>
            <a:pPr marL="800100" lvl="1" indent="-342900">
              <a:spcAft>
                <a:spcPts val="2400"/>
              </a:spcAft>
              <a:buFont typeface="Wingdings" panose="05000000000000000000" pitchFamily="2" charset="2"/>
              <a:buChar char="q"/>
            </a:pPr>
            <a:endParaRPr lang="en-GB" sz="2000">
              <a:latin typeface="Sofia Pro"/>
            </a:endParaRPr>
          </a:p>
          <a:p>
            <a:pPr marL="800100" lvl="1" indent="-342900">
              <a:spcAft>
                <a:spcPts val="2400"/>
              </a:spcAft>
              <a:buFont typeface="Wingdings" panose="05000000000000000000" pitchFamily="2" charset="2"/>
              <a:buChar char="q"/>
            </a:pPr>
            <a:r>
              <a:rPr lang="en-GB" sz="2000">
                <a:latin typeface="Sofia Pro"/>
              </a:rPr>
              <a:t>Egalitarian visual resources</a:t>
            </a:r>
          </a:p>
          <a:p>
            <a:pPr marL="800100" lvl="1" indent="-342900">
              <a:spcAft>
                <a:spcPts val="2400"/>
              </a:spcAft>
              <a:buFont typeface="Wingdings" panose="05000000000000000000" pitchFamily="2" charset="2"/>
              <a:buChar char="q"/>
            </a:pPr>
            <a:r>
              <a:rPr lang="en-GB" sz="2000">
                <a:latin typeface="Sofia Pro"/>
              </a:rPr>
              <a:t>Teamwork gender distribution and roles</a:t>
            </a:r>
          </a:p>
        </p:txBody>
      </p:sp>
      <p:sp>
        <p:nvSpPr>
          <p:cNvPr id="7" name="Rectangle 6">
            <a:extLst>
              <a:ext uri="{FF2B5EF4-FFF2-40B4-BE49-F238E27FC236}">
                <a16:creationId xmlns:a16="http://schemas.microsoft.com/office/drawing/2014/main" id="{E6093FAC-2E14-4C17-AB1D-CAF3D7EF2AD4}"/>
              </a:ext>
            </a:extLst>
          </p:cNvPr>
          <p:cNvSpPr/>
          <p:nvPr/>
        </p:nvSpPr>
        <p:spPr>
          <a:xfrm>
            <a:off x="3107297" y="3429000"/>
            <a:ext cx="5833200" cy="369332"/>
          </a:xfrm>
          <a:prstGeom prst="rect">
            <a:avLst/>
          </a:prstGeom>
        </p:spPr>
        <p:txBody>
          <a:bodyPr wrap="none">
            <a:spAutoFit/>
          </a:bodyPr>
          <a:lstStyle/>
          <a:p>
            <a:r>
              <a:rPr lang="ca-ES">
                <a:solidFill>
                  <a:srgbClr val="6A007C"/>
                </a:solidFill>
                <a:latin typeface="Sofia Pro"/>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Universitat</a:t>
            </a:r>
            <a:r>
              <a:rPr lang="en-GB">
                <a:solidFill>
                  <a:srgbClr val="6A007C"/>
                </a:solidFill>
                <a:latin typeface="Sofia Pro"/>
                <a:hlinkClick r:id="rId3">
                  <a:extLst>
                    <a:ext uri="{A12FA001-AC4F-418D-AE19-62706E023703}">
                      <ahyp:hlinkClr xmlns:ahyp="http://schemas.microsoft.com/office/drawing/2018/hyperlinkcolor" val="tx"/>
                    </a:ext>
                  </a:extLst>
                </a:hlinkClick>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Politècnica</a:t>
            </a:r>
            <a:r>
              <a:rPr lang="en-GB">
                <a:solidFill>
                  <a:srgbClr val="6A007C"/>
                </a:solidFill>
                <a:latin typeface="Sofia Pro"/>
                <a:hlinkClick r:id="rId3">
                  <a:extLst>
                    <a:ext uri="{A12FA001-AC4F-418D-AE19-62706E023703}">
                      <ahyp:hlinkClr xmlns:ahyp="http://schemas.microsoft.com/office/drawing/2018/hyperlinkcolor" val="tx"/>
                    </a:ext>
                  </a:extLst>
                </a:hlinkClick>
              </a:rPr>
              <a:t> de Catalunya: Third person pronouns</a:t>
            </a:r>
            <a:endParaRPr lang="en-GB">
              <a:solidFill>
                <a:srgbClr val="6A007C"/>
              </a:solidFill>
              <a:latin typeface="Sofia Pro"/>
            </a:endParaRPr>
          </a:p>
        </p:txBody>
      </p:sp>
      <p:sp>
        <p:nvSpPr>
          <p:cNvPr id="8" name="Rectangle 7">
            <a:extLst>
              <a:ext uri="{FF2B5EF4-FFF2-40B4-BE49-F238E27FC236}">
                <a16:creationId xmlns:a16="http://schemas.microsoft.com/office/drawing/2014/main" id="{7DB37750-A1DB-4B2A-96E0-9CAC2A6B9D87}"/>
              </a:ext>
            </a:extLst>
          </p:cNvPr>
          <p:cNvSpPr/>
          <p:nvPr/>
        </p:nvSpPr>
        <p:spPr>
          <a:xfrm>
            <a:off x="3177426" y="3766429"/>
            <a:ext cx="3144194" cy="307777"/>
          </a:xfrm>
          <a:prstGeom prst="rect">
            <a:avLst/>
          </a:prstGeom>
        </p:spPr>
        <p:txBody>
          <a:bodyPr wrap="none">
            <a:spAutoFit/>
          </a:bodyPr>
          <a:lstStyle/>
          <a:p>
            <a:r>
              <a:rPr lang="ca-ES" sz="1400">
                <a:latin typeface="Sofia Pro"/>
              </a:rPr>
              <a:t>(he/</a:t>
            </a:r>
            <a:r>
              <a:rPr lang="ca-ES" sz="1400" err="1">
                <a:latin typeface="Sofia Pro"/>
              </a:rPr>
              <a:t>she</a:t>
            </a:r>
            <a:r>
              <a:rPr lang="ca-ES" sz="1400">
                <a:latin typeface="Sofia Pro"/>
              </a:rPr>
              <a:t>, </a:t>
            </a:r>
            <a:r>
              <a:rPr lang="ca-ES" sz="1400" err="1">
                <a:latin typeface="Sofia Pro"/>
              </a:rPr>
              <a:t>him</a:t>
            </a:r>
            <a:r>
              <a:rPr lang="ca-ES" sz="1400">
                <a:latin typeface="Sofia Pro"/>
              </a:rPr>
              <a:t>/</a:t>
            </a:r>
            <a:r>
              <a:rPr lang="ca-ES" sz="1400" err="1">
                <a:latin typeface="Sofia Pro"/>
              </a:rPr>
              <a:t>her</a:t>
            </a:r>
            <a:r>
              <a:rPr lang="ca-ES" sz="1400">
                <a:latin typeface="Sofia Pro"/>
              </a:rPr>
              <a:t> </a:t>
            </a:r>
            <a:r>
              <a:rPr lang="ca-ES" sz="1400">
                <a:latin typeface="Sofia Pro"/>
                <a:sym typeface="Wingdings" panose="05000000000000000000" pitchFamily="2" charset="2"/>
              </a:rPr>
              <a:t> plural </a:t>
            </a:r>
            <a:r>
              <a:rPr lang="ca-ES" sz="1400" err="1">
                <a:latin typeface="Sofia Pro"/>
                <a:sym typeface="Wingdings" panose="05000000000000000000" pitchFamily="2" charset="2"/>
              </a:rPr>
              <a:t>they</a:t>
            </a:r>
            <a:r>
              <a:rPr lang="ca-ES" sz="1400">
                <a:latin typeface="Sofia Pro"/>
                <a:sym typeface="Wingdings" panose="05000000000000000000" pitchFamily="2" charset="2"/>
              </a:rPr>
              <a:t>, </a:t>
            </a:r>
            <a:r>
              <a:rPr lang="ca-ES" sz="1400" err="1">
                <a:latin typeface="Sofia Pro"/>
                <a:sym typeface="Wingdings" panose="05000000000000000000" pitchFamily="2" charset="2"/>
              </a:rPr>
              <a:t>their</a:t>
            </a:r>
            <a:r>
              <a:rPr lang="ca-ES" sz="1400">
                <a:latin typeface="Sofia Pro"/>
                <a:sym typeface="Wingdings" panose="05000000000000000000" pitchFamily="2" charset="2"/>
              </a:rPr>
              <a:t>, ...)</a:t>
            </a:r>
            <a:endParaRPr lang="en-GB" sz="1400">
              <a:latin typeface="Sofia Pro"/>
            </a:endParaRPr>
          </a:p>
        </p:txBody>
      </p:sp>
    </p:spTree>
    <p:extLst>
      <p:ext uri="{BB962C8B-B14F-4D97-AF65-F5344CB8AC3E}">
        <p14:creationId xmlns:p14="http://schemas.microsoft.com/office/powerpoint/2010/main" val="40642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E58A6426-8725-493D-B2B9-1BAB58EBE90F}"/>
              </a:ext>
            </a:extLst>
          </p:cNvPr>
          <p:cNvGraphicFramePr/>
          <p:nvPr>
            <p:extLst>
              <p:ext uri="{D42A27DB-BD31-4B8C-83A1-F6EECF244321}">
                <p14:modId xmlns:p14="http://schemas.microsoft.com/office/powerpoint/2010/main" val="3164887478"/>
              </p:ext>
            </p:extLst>
          </p:nvPr>
        </p:nvGraphicFramePr>
        <p:xfrm>
          <a:off x="1918695" y="2120462"/>
          <a:ext cx="8128000" cy="342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Learning environment</a:t>
            </a:r>
            <a:endParaRPr lang="cs-CZ" sz="3200" b="1" i="0">
              <a:solidFill>
                <a:schemeClr val="tx1">
                  <a:lumMod val="65000"/>
                  <a:lumOff val="35000"/>
                </a:schemeClr>
              </a:solidFill>
              <a:latin typeface="Sofia Pro" pitchFamily="2" charset="0"/>
            </a:endParaRPr>
          </a:p>
        </p:txBody>
      </p:sp>
      <p:sp>
        <p:nvSpPr>
          <p:cNvPr id="10" name="Rectangle 9">
            <a:extLst>
              <a:ext uri="{FF2B5EF4-FFF2-40B4-BE49-F238E27FC236}">
                <a16:creationId xmlns:a16="http://schemas.microsoft.com/office/drawing/2014/main" id="{9DA00B81-A299-4037-8EAF-875E93072F82}"/>
              </a:ext>
            </a:extLst>
          </p:cNvPr>
          <p:cNvSpPr/>
          <p:nvPr/>
        </p:nvSpPr>
        <p:spPr>
          <a:xfrm>
            <a:off x="8162413" y="3199373"/>
            <a:ext cx="2086940" cy="523220"/>
          </a:xfrm>
          <a:prstGeom prst="rect">
            <a:avLst/>
          </a:prstGeom>
        </p:spPr>
        <p:txBody>
          <a:bodyPr wrap="square">
            <a:spAutoFit/>
          </a:bodyPr>
          <a:lstStyle/>
          <a:p>
            <a:r>
              <a:rPr lang="ca-ES" sz="1400">
                <a:solidFill>
                  <a:srgbClr val="6A007C"/>
                </a:solidFill>
                <a:latin typeface="Sofia Pro"/>
                <a:hlinkClick r:id="rId8">
                  <a:extLst>
                    <a:ext uri="{A12FA001-AC4F-418D-AE19-62706E023703}">
                      <ahyp:hlinkClr xmlns:ahyp="http://schemas.microsoft.com/office/drawing/2018/hyperlinkcolor" val="tx"/>
                    </a:ext>
                  </a:extLst>
                </a:hlinkClick>
              </a:rPr>
              <a:t>Laura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Hirshfield</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&amp;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Milo</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D.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Koretsky</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(2018)</a:t>
            </a:r>
            <a:endParaRPr lang="en-GB" sz="1400">
              <a:solidFill>
                <a:srgbClr val="6A007C"/>
              </a:solidFill>
              <a:latin typeface="Sofia Pro"/>
            </a:endParaRPr>
          </a:p>
        </p:txBody>
      </p:sp>
      <p:sp>
        <p:nvSpPr>
          <p:cNvPr id="11" name="Rectangle 10">
            <a:extLst>
              <a:ext uri="{FF2B5EF4-FFF2-40B4-BE49-F238E27FC236}">
                <a16:creationId xmlns:a16="http://schemas.microsoft.com/office/drawing/2014/main" id="{C758C575-1714-4462-8A2C-0820BD6F24C8}"/>
              </a:ext>
            </a:extLst>
          </p:cNvPr>
          <p:cNvSpPr/>
          <p:nvPr/>
        </p:nvSpPr>
        <p:spPr>
          <a:xfrm>
            <a:off x="8387026" y="4931456"/>
            <a:ext cx="2169984" cy="523220"/>
          </a:xfrm>
          <a:prstGeom prst="rect">
            <a:avLst/>
          </a:prstGeom>
        </p:spPr>
        <p:txBody>
          <a:bodyPr wrap="square">
            <a:spAutoFit/>
          </a:bodyPr>
          <a:lstStyle/>
          <a:p>
            <a:r>
              <a:rPr lang="ca-ES" sz="1400">
                <a:solidFill>
                  <a:srgbClr val="6A007C"/>
                </a:solidFill>
                <a:latin typeface="Sofia Pro"/>
                <a:hlinkClick r:id="rId9">
                  <a:extLst>
                    <a:ext uri="{A12FA001-AC4F-418D-AE19-62706E023703}">
                      <ahyp:hlinkClr xmlns:ahyp="http://schemas.microsoft.com/office/drawing/2018/hyperlinkcolor" val="tx"/>
                    </a:ext>
                  </a:extLst>
                </a:hlinkClick>
              </a:rPr>
              <a:t>Carina S. González-González et. al. (2018)</a:t>
            </a:r>
            <a:endParaRPr lang="en-GB" sz="1400">
              <a:solidFill>
                <a:srgbClr val="6A007C"/>
              </a:solidFill>
              <a:latin typeface="Sofia Pro"/>
            </a:endParaRPr>
          </a:p>
        </p:txBody>
      </p:sp>
      <p:sp>
        <p:nvSpPr>
          <p:cNvPr id="12" name="Rectangle 11">
            <a:extLst>
              <a:ext uri="{FF2B5EF4-FFF2-40B4-BE49-F238E27FC236}">
                <a16:creationId xmlns:a16="http://schemas.microsoft.com/office/drawing/2014/main" id="{C8D3EB56-8F9D-4A8A-9F9D-1775198834CB}"/>
              </a:ext>
            </a:extLst>
          </p:cNvPr>
          <p:cNvSpPr/>
          <p:nvPr/>
        </p:nvSpPr>
        <p:spPr>
          <a:xfrm>
            <a:off x="6882600" y="2108329"/>
            <a:ext cx="2259901" cy="307777"/>
          </a:xfrm>
          <a:prstGeom prst="rect">
            <a:avLst/>
          </a:prstGeom>
        </p:spPr>
        <p:txBody>
          <a:bodyPr wrap="square">
            <a:spAutoFit/>
          </a:bodyPr>
          <a:lstStyle/>
          <a:p>
            <a:r>
              <a:rPr lang="ca-ES" sz="1400">
                <a:solidFill>
                  <a:srgbClr val="6A007C"/>
                </a:solidFill>
                <a:latin typeface="Sofia Pro"/>
                <a:hlinkClick r:id="rId10">
                  <a:extLst>
                    <a:ext uri="{A12FA001-AC4F-418D-AE19-62706E023703}">
                      <ahyp:hlinkClr xmlns:ahyp="http://schemas.microsoft.com/office/drawing/2018/hyperlinkcolor" val="tx"/>
                    </a:ext>
                  </a:extLst>
                </a:hlinkClick>
              </a:rPr>
              <a:t>Susana </a:t>
            </a:r>
            <a:r>
              <a:rPr lang="ca-ES" sz="1400" err="1">
                <a:solidFill>
                  <a:srgbClr val="6A007C"/>
                </a:solidFill>
                <a:latin typeface="Sofia Pro"/>
                <a:hlinkClick r:id="rId10">
                  <a:extLst>
                    <a:ext uri="{A12FA001-AC4F-418D-AE19-62706E023703}">
                      <ahyp:hlinkClr xmlns:ahyp="http://schemas.microsoft.com/office/drawing/2018/hyperlinkcolor" val="tx"/>
                    </a:ext>
                  </a:extLst>
                </a:hlinkClick>
              </a:rPr>
              <a:t>Gaytán</a:t>
            </a:r>
            <a:r>
              <a:rPr lang="ca-ES" sz="1400">
                <a:solidFill>
                  <a:srgbClr val="6A007C"/>
                </a:solidFill>
                <a:latin typeface="Sofia Pro"/>
                <a:hlinkClick r:id="rId10">
                  <a:extLst>
                    <a:ext uri="{A12FA001-AC4F-418D-AE19-62706E023703}">
                      <ahyp:hlinkClr xmlns:ahyp="http://schemas.microsoft.com/office/drawing/2018/hyperlinkcolor" val="tx"/>
                    </a:ext>
                  </a:extLst>
                </a:hlinkClick>
              </a:rPr>
              <a:t> (2016)</a:t>
            </a:r>
            <a:endParaRPr lang="en-GB" sz="1400">
              <a:solidFill>
                <a:srgbClr val="6A007C"/>
              </a:solidFill>
              <a:latin typeface="Sofia Pro"/>
            </a:endParaRPr>
          </a:p>
        </p:txBody>
      </p:sp>
      <p:pic>
        <p:nvPicPr>
          <p:cNvPr id="13" name="Picture 12">
            <a:extLst>
              <a:ext uri="{FF2B5EF4-FFF2-40B4-BE49-F238E27FC236}">
                <a16:creationId xmlns:a16="http://schemas.microsoft.com/office/drawing/2014/main" id="{0507CB64-0DA7-4FD4-807D-0E7A4B04A01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96068" y="4374265"/>
            <a:ext cx="584552" cy="463576"/>
          </a:xfrm>
          <a:prstGeom prst="rect">
            <a:avLst/>
          </a:prstGeom>
        </p:spPr>
      </p:pic>
      <p:pic>
        <p:nvPicPr>
          <p:cNvPr id="14" name="Picture 13">
            <a:extLst>
              <a:ext uri="{FF2B5EF4-FFF2-40B4-BE49-F238E27FC236}">
                <a16:creationId xmlns:a16="http://schemas.microsoft.com/office/drawing/2014/main" id="{4D2A0C7B-2DCA-4270-9116-F968B8BF90C8}"/>
              </a:ext>
            </a:extLst>
          </p:cNvPr>
          <p:cNvPicPr>
            <a:picLocks noChangeAspect="1"/>
          </p:cNvPicPr>
          <p:nvPr/>
        </p:nvPicPr>
        <p:blipFill>
          <a:blip r:embed="rId12">
            <a:clrChange>
              <a:clrFrom>
                <a:srgbClr val="F6F6F6"/>
              </a:clrFrom>
              <a:clrTo>
                <a:srgbClr val="F6F6F6">
                  <a:alpha val="0"/>
                </a:srgbClr>
              </a:clrTo>
            </a:clrChange>
          </a:blip>
          <a:stretch>
            <a:fillRect/>
          </a:stretch>
        </p:blipFill>
        <p:spPr>
          <a:xfrm>
            <a:off x="8026986" y="5047932"/>
            <a:ext cx="360040" cy="304880"/>
          </a:xfrm>
          <a:prstGeom prst="rect">
            <a:avLst/>
          </a:prstGeom>
        </p:spPr>
      </p:pic>
      <p:sp>
        <p:nvSpPr>
          <p:cNvPr id="15" name="Rectangle 14">
            <a:extLst>
              <a:ext uri="{FF2B5EF4-FFF2-40B4-BE49-F238E27FC236}">
                <a16:creationId xmlns:a16="http://schemas.microsoft.com/office/drawing/2014/main" id="{DA5C9B02-D19B-45A8-B638-6F7870E822DF}"/>
              </a:ext>
            </a:extLst>
          </p:cNvPr>
          <p:cNvSpPr/>
          <p:nvPr/>
        </p:nvSpPr>
        <p:spPr>
          <a:xfrm>
            <a:off x="8387026" y="4421146"/>
            <a:ext cx="2259901" cy="307777"/>
          </a:xfrm>
          <a:prstGeom prst="rect">
            <a:avLst/>
          </a:prstGeom>
        </p:spPr>
        <p:txBody>
          <a:bodyPr wrap="square">
            <a:spAutoFit/>
          </a:bodyPr>
          <a:lstStyle/>
          <a:p>
            <a:r>
              <a:rPr lang="ca-ES" sz="1400">
                <a:solidFill>
                  <a:srgbClr val="6A007C"/>
                </a:solidFill>
                <a:latin typeface="Sofia Pro"/>
                <a:hlinkClick r:id="rId13">
                  <a:extLst>
                    <a:ext uri="{A12FA001-AC4F-418D-AE19-62706E023703}">
                      <ahyp:hlinkClr xmlns:ahyp="http://schemas.microsoft.com/office/drawing/2018/hyperlinkcolor" val="tx"/>
                    </a:ext>
                  </a:extLst>
                </a:hlinkClick>
              </a:rPr>
              <a:t>Sarah </a:t>
            </a:r>
            <a:r>
              <a:rPr lang="ca-ES" sz="1400" err="1">
                <a:solidFill>
                  <a:srgbClr val="6A007C"/>
                </a:solidFill>
                <a:latin typeface="Sofia Pro"/>
                <a:hlinkClick r:id="rId13">
                  <a:extLst>
                    <a:ext uri="{A12FA001-AC4F-418D-AE19-62706E023703}">
                      <ahyp:hlinkClr xmlns:ahyp="http://schemas.microsoft.com/office/drawing/2018/hyperlinkcolor" val="tx"/>
                    </a:ext>
                  </a:extLst>
                </a:hlinkClick>
              </a:rPr>
              <a:t>Hofer</a:t>
            </a:r>
            <a:r>
              <a:rPr lang="ca-ES" sz="1400">
                <a:solidFill>
                  <a:srgbClr val="6A007C"/>
                </a:solidFill>
                <a:latin typeface="Sofia Pro"/>
                <a:hlinkClick r:id="rId13">
                  <a:extLst>
                    <a:ext uri="{A12FA001-AC4F-418D-AE19-62706E023703}">
                      <ahyp:hlinkClr xmlns:ahyp="http://schemas.microsoft.com/office/drawing/2018/hyperlinkcolor" val="tx"/>
                    </a:ext>
                  </a:extLst>
                </a:hlinkClick>
              </a:rPr>
              <a:t> (2015)</a:t>
            </a:r>
            <a:endParaRPr lang="en-GB" sz="1400">
              <a:solidFill>
                <a:srgbClr val="6A007C"/>
              </a:solidFill>
              <a:latin typeface="Sofia Pro"/>
            </a:endParaRPr>
          </a:p>
        </p:txBody>
      </p:sp>
      <p:sp>
        <p:nvSpPr>
          <p:cNvPr id="16" name="Rectangle 15"/>
          <p:cNvSpPr/>
          <p:nvPr/>
        </p:nvSpPr>
        <p:spPr>
          <a:xfrm>
            <a:off x="789708" y="2347332"/>
            <a:ext cx="2152668" cy="1015663"/>
          </a:xfrm>
          <a:prstGeom prst="rect">
            <a:avLst/>
          </a:prstGeom>
        </p:spPr>
        <p:txBody>
          <a:bodyPr wrap="square" lIns="91440" tIns="45720" rIns="91440" bIns="45720" anchor="t">
            <a:spAutoFit/>
          </a:bodyPr>
          <a:lstStyle/>
          <a:p>
            <a:pPr lvl="1">
              <a:spcAft>
                <a:spcPts val="2400"/>
              </a:spcAft>
            </a:pPr>
            <a:r>
              <a:rPr lang="en-GB" sz="2000" dirty="0">
                <a:latin typeface="Sofia Pro"/>
              </a:rPr>
              <a:t>Project Based Learning (PBL) &amp; teamwork</a:t>
            </a:r>
          </a:p>
        </p:txBody>
      </p:sp>
    </p:spTree>
    <p:extLst>
      <p:ext uri="{BB962C8B-B14F-4D97-AF65-F5344CB8AC3E}">
        <p14:creationId xmlns:p14="http://schemas.microsoft.com/office/powerpoint/2010/main" val="292129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
        <p:nvSpPr>
          <p:cNvPr id="13" name="Inhaltsplatzhalter 2">
            <a:extLst>
              <a:ext uri="{FF2B5EF4-FFF2-40B4-BE49-F238E27FC236}">
                <a16:creationId xmlns:a16="http://schemas.microsoft.com/office/drawing/2014/main" id="{FADC42BC-735D-4286-8B93-574B1203B0FD}"/>
              </a:ext>
            </a:extLst>
          </p:cNvPr>
          <p:cNvSpPr txBox="1">
            <a:spLocks/>
          </p:cNvSpPr>
          <p:nvPr/>
        </p:nvSpPr>
        <p:spPr>
          <a:xfrm>
            <a:off x="742384" y="1404183"/>
            <a:ext cx="2650106"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GB" sz="2000" b="1">
                <a:latin typeface="Fira Sans" panose="020B0503050000020004" pitchFamily="34" charset="0"/>
              </a:rPr>
              <a:t>Survey 2019</a:t>
            </a:r>
          </a:p>
          <a:p>
            <a:pPr marL="180975" indent="-180975">
              <a:lnSpc>
                <a:spcPct val="150000"/>
              </a:lnSpc>
              <a:buNone/>
              <a:tabLst>
                <a:tab pos="271463" algn="l"/>
              </a:tabLst>
            </a:pPr>
            <a:r>
              <a:rPr lang="en-GB" sz="1400">
                <a:latin typeface="Fira Sans" panose="020B0503050000020004" pitchFamily="34" charset="0"/>
              </a:rPr>
              <a:t>548 students</a:t>
            </a:r>
          </a:p>
          <a:p>
            <a:pPr marL="180975" indent="-180975">
              <a:lnSpc>
                <a:spcPct val="150000"/>
              </a:lnSpc>
              <a:buNone/>
              <a:tabLst>
                <a:tab pos="271463" algn="l"/>
              </a:tabLst>
            </a:pPr>
            <a:r>
              <a:rPr lang="en-GB" sz="1400">
                <a:latin typeface="Fira Sans" panose="020B0503050000020004" pitchFamily="34" charset="0"/>
              </a:rPr>
              <a:t>16 courses</a:t>
            </a:r>
          </a:p>
          <a:p>
            <a:pPr marL="180975" indent="-180975">
              <a:lnSpc>
                <a:spcPct val="150000"/>
              </a:lnSpc>
              <a:buNone/>
              <a:tabLst>
                <a:tab pos="271463" algn="l"/>
              </a:tabLst>
            </a:pPr>
            <a:r>
              <a:rPr lang="en-GB" sz="1400">
                <a:latin typeface="Fira Sans" panose="020B0503050000020004" pitchFamily="34" charset="0"/>
              </a:rPr>
              <a:t>7 Bachelor and Master degrees</a:t>
            </a:r>
          </a:p>
          <a:p>
            <a:pPr marL="180975" indent="-180975">
              <a:lnSpc>
                <a:spcPct val="150000"/>
              </a:lnSpc>
              <a:buNone/>
              <a:tabLst>
                <a:tab pos="271463" algn="l"/>
              </a:tabLst>
            </a:pPr>
            <a:endParaRPr lang="en-GB" sz="1400">
              <a:latin typeface="Fira Sans" panose="020B0503050000020004" pitchFamily="34" charset="0"/>
            </a:endParaRPr>
          </a:p>
          <a:p>
            <a:pPr marL="180975" indent="-180975">
              <a:lnSpc>
                <a:spcPct val="150000"/>
              </a:lnSpc>
              <a:buNone/>
              <a:tabLst>
                <a:tab pos="271463" algn="l"/>
              </a:tabLst>
            </a:pPr>
            <a:r>
              <a:rPr lang="en-GB" sz="1400" b="1">
                <a:latin typeface="Fira Sans" panose="020B0503050000020004" pitchFamily="34" charset="0"/>
                <a:sym typeface="Wingdings" panose="05000000000000000000" pitchFamily="2" charset="2"/>
              </a:rPr>
              <a:t> male/female referents</a:t>
            </a:r>
            <a:endParaRPr lang="en-GB" sz="1400" b="1">
              <a:latin typeface="Fira Sans" panose="020B0503050000020004" pitchFamily="34" charset="0"/>
            </a:endParaRPr>
          </a:p>
        </p:txBody>
      </p:sp>
      <p:graphicFrame>
        <p:nvGraphicFramePr>
          <p:cNvPr id="15" name="Chart 14">
            <a:extLst>
              <a:ext uri="{FF2B5EF4-FFF2-40B4-BE49-F238E27FC236}">
                <a16:creationId xmlns:a16="http://schemas.microsoft.com/office/drawing/2014/main" id="{83FBFED2-2C03-4A1E-836A-89A2BAE12305}"/>
              </a:ext>
            </a:extLst>
          </p:cNvPr>
          <p:cNvGraphicFramePr>
            <a:graphicFrameLocks/>
          </p:cNvGraphicFramePr>
          <p:nvPr>
            <p:extLst>
              <p:ext uri="{D42A27DB-BD31-4B8C-83A1-F6EECF244321}">
                <p14:modId xmlns:p14="http://schemas.microsoft.com/office/powerpoint/2010/main" val="1446660309"/>
              </p:ext>
            </p:extLst>
          </p:nvPr>
        </p:nvGraphicFramePr>
        <p:xfrm>
          <a:off x="3392489" y="1478330"/>
          <a:ext cx="5941905" cy="2335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EDA535D5-AD32-4992-A604-68942070DFF4}"/>
              </a:ext>
            </a:extLst>
          </p:cNvPr>
          <p:cNvGraphicFramePr>
            <a:graphicFrameLocks noGrp="1"/>
          </p:cNvGraphicFramePr>
          <p:nvPr>
            <p:extLst>
              <p:ext uri="{D42A27DB-BD31-4B8C-83A1-F6EECF244321}">
                <p14:modId xmlns:p14="http://schemas.microsoft.com/office/powerpoint/2010/main" val="114269584"/>
              </p:ext>
            </p:extLst>
          </p:nvPr>
        </p:nvGraphicFramePr>
        <p:xfrm>
          <a:off x="3614163" y="3972510"/>
          <a:ext cx="5720231" cy="1407160"/>
        </p:xfrm>
        <a:graphic>
          <a:graphicData uri="http://schemas.openxmlformats.org/drawingml/2006/table">
            <a:tbl>
              <a:tblPr firstRow="1" bandRow="1">
                <a:tableStyleId>{5C22544A-7EE6-4342-B048-85BDC9FD1C3A}</a:tableStyleId>
              </a:tblPr>
              <a:tblGrid>
                <a:gridCol w="1532469">
                  <a:extLst>
                    <a:ext uri="{9D8B030D-6E8A-4147-A177-3AD203B41FA5}">
                      <a16:colId xmlns:a16="http://schemas.microsoft.com/office/drawing/2014/main" val="2693382329"/>
                    </a:ext>
                  </a:extLst>
                </a:gridCol>
                <a:gridCol w="1885076">
                  <a:extLst>
                    <a:ext uri="{9D8B030D-6E8A-4147-A177-3AD203B41FA5}">
                      <a16:colId xmlns:a16="http://schemas.microsoft.com/office/drawing/2014/main" val="1743860577"/>
                    </a:ext>
                  </a:extLst>
                </a:gridCol>
                <a:gridCol w="2302686">
                  <a:extLst>
                    <a:ext uri="{9D8B030D-6E8A-4147-A177-3AD203B41FA5}">
                      <a16:colId xmlns:a16="http://schemas.microsoft.com/office/drawing/2014/main" val="1000570893"/>
                    </a:ext>
                  </a:extLst>
                </a:gridCol>
              </a:tblGrid>
              <a:tr h="370840">
                <a:tc>
                  <a:txBody>
                    <a:bodyPr/>
                    <a:lstStyle/>
                    <a:p>
                      <a:endParaRPr lang="en-GB" sz="1400">
                        <a:latin typeface="Fira Sans" panose="020B05030500000200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a:latin typeface="Fira Sans" panose="020B0503050000020004" pitchFamily="34" charset="0"/>
                        </a:rPr>
                        <a:t>Male</a:t>
                      </a:r>
                      <a:r>
                        <a:rPr lang="en-GB" sz="1400" baseline="0">
                          <a:latin typeface="Fira Sans" panose="020B0503050000020004" pitchFamily="34" charset="0"/>
                        </a:rPr>
                        <a:t> students</a:t>
                      </a:r>
                      <a:endParaRPr lang="en-GB" sz="1400">
                        <a:latin typeface="Fira Sans" panose="020B050305000002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GB" sz="1400">
                          <a:latin typeface="Fira Sans" panose="020B0503050000020004" pitchFamily="34" charset="0"/>
                        </a:rPr>
                        <a:t>Female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extLst>
                  <a:ext uri="{0D108BD9-81ED-4DB2-BD59-A6C34878D82A}">
                    <a16:rowId xmlns:a16="http://schemas.microsoft.com/office/drawing/2014/main" val="3788878278"/>
                  </a:ext>
                </a:extLst>
              </a:tr>
              <a:tr h="370840">
                <a:tc>
                  <a:txBody>
                    <a:bodyPr/>
                    <a:lstStyle/>
                    <a:p>
                      <a:pPr algn="ctr"/>
                      <a:r>
                        <a:rPr lang="en-GB" sz="1400" b="1">
                          <a:solidFill>
                            <a:schemeClr val="bg1"/>
                          </a:solidFill>
                          <a:latin typeface="Fira Sans" panose="020B0503050000020004" pitchFamily="34" charset="0"/>
                        </a:rPr>
                        <a:t>Male referents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C04F"/>
                    </a:solidFill>
                  </a:tcPr>
                </a:tc>
                <a:tc>
                  <a:txBody>
                    <a:bodyPr/>
                    <a:lstStyle/>
                    <a:p>
                      <a:pPr algn="ctr"/>
                      <a:r>
                        <a:rPr lang="en-GB" sz="1400">
                          <a:latin typeface="Fira Sans" panose="020B0503050000020004" pitchFamily="34" charset="0"/>
                        </a:rPr>
                        <a:t>Actual</a:t>
                      </a:r>
                      <a:r>
                        <a:rPr lang="en-GB" sz="1400" baseline="0">
                          <a:latin typeface="Fira Sans" panose="020B0503050000020004" pitchFamily="34" charset="0"/>
                        </a:rPr>
                        <a:t> and from the field of study</a:t>
                      </a:r>
                      <a:endParaRPr lang="en-GB" sz="1400">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a:latin typeface="Fira Sans" panose="020B0503050000020004" pitchFamily="34" charset="0"/>
                        </a:rPr>
                        <a:t>Belonging from the personal circle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115400"/>
                  </a:ext>
                </a:extLst>
              </a:tr>
              <a:tr h="370840">
                <a:tc>
                  <a:txBody>
                    <a:bodyPr/>
                    <a:lstStyle/>
                    <a:p>
                      <a:pPr algn="ctr"/>
                      <a:r>
                        <a:rPr lang="en-GB" sz="1400" b="1">
                          <a:solidFill>
                            <a:schemeClr val="bg1"/>
                          </a:solidFill>
                          <a:latin typeface="Fira Sans" panose="020B0503050000020004" pitchFamily="34" charset="0"/>
                        </a:rPr>
                        <a:t>Female referents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tc gridSpan="2">
                  <a:txBody>
                    <a:bodyPr/>
                    <a:lstStyle/>
                    <a:p>
                      <a:pPr algn="ctr"/>
                      <a:r>
                        <a:rPr lang="en-GB" sz="1400">
                          <a:latin typeface="Fira Sans" panose="020B0503050000020004" pitchFamily="34" charset="0"/>
                        </a:rPr>
                        <a:t>Belonging from the personal circle or UPC teaching staff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541856327"/>
                  </a:ext>
                </a:extLst>
              </a:tr>
            </a:tbl>
          </a:graphicData>
        </a:graphic>
      </p:graphicFrame>
      <p:pic>
        <p:nvPicPr>
          <p:cNvPr id="7" name="Picture 6">
            <a:extLst>
              <a:ext uri="{FF2B5EF4-FFF2-40B4-BE49-F238E27FC236}">
                <a16:creationId xmlns:a16="http://schemas.microsoft.com/office/drawing/2014/main" id="{E35697B5-6ED5-4701-A952-29109668B93B}"/>
              </a:ext>
            </a:extLst>
          </p:cNvPr>
          <p:cNvPicPr>
            <a:picLocks noChangeAspect="1"/>
          </p:cNvPicPr>
          <p:nvPr/>
        </p:nvPicPr>
        <p:blipFill>
          <a:blip r:embed="rId4"/>
          <a:stretch>
            <a:fillRect/>
          </a:stretch>
        </p:blipFill>
        <p:spPr>
          <a:xfrm>
            <a:off x="9099278" y="622151"/>
            <a:ext cx="2317535" cy="496966"/>
          </a:xfrm>
          <a:prstGeom prst="rect">
            <a:avLst/>
          </a:prstGeom>
        </p:spPr>
      </p:pic>
    </p:spTree>
    <p:extLst>
      <p:ext uri="{BB962C8B-B14F-4D97-AF65-F5344CB8AC3E}">
        <p14:creationId xmlns:p14="http://schemas.microsoft.com/office/powerpoint/2010/main" val="33248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23C50CA-D7C8-4E92-B409-D5CF56BD5EE9}"/>
              </a:ext>
            </a:extLst>
          </p:cNvPr>
          <p:cNvGraphicFramePr/>
          <p:nvPr>
            <p:extLst>
              <p:ext uri="{D42A27DB-BD31-4B8C-83A1-F6EECF244321}">
                <p14:modId xmlns:p14="http://schemas.microsoft.com/office/powerpoint/2010/main" val="2854082792"/>
              </p:ext>
            </p:extLst>
          </p:nvPr>
        </p:nvGraphicFramePr>
        <p:xfrm>
          <a:off x="1107021" y="1542809"/>
          <a:ext cx="9792428"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84ADD3E4-643C-4142-AFAB-15BA1FEC18F7}"/>
              </a:ext>
            </a:extLst>
          </p:cNvPr>
          <p:cNvSpPr/>
          <p:nvPr/>
        </p:nvSpPr>
        <p:spPr>
          <a:xfrm>
            <a:off x="1107021" y="3158907"/>
            <a:ext cx="3534494" cy="369332"/>
          </a:xfrm>
          <a:prstGeom prst="rect">
            <a:avLst/>
          </a:prstGeom>
        </p:spPr>
        <p:txBody>
          <a:bodyPr wrap="none">
            <a:spAutoFit/>
          </a:bodyPr>
          <a:lstStyle/>
          <a:p>
            <a:r>
              <a:rPr lang="ca-ES" b="1" err="1">
                <a:latin typeface="Trebuchet MS" panose="020B0703020202090204" pitchFamily="34" charset="0"/>
              </a:rPr>
              <a:t>Google</a:t>
            </a:r>
            <a:r>
              <a:rPr lang="ca-ES" b="1">
                <a:latin typeface="Trebuchet MS" panose="020B0703020202090204" pitchFamily="34" charset="0"/>
              </a:rPr>
              <a:t> “</a:t>
            </a:r>
            <a:r>
              <a:rPr lang="ca-ES" b="1" err="1">
                <a:latin typeface="Trebuchet MS" panose="020B0703020202090204" pitchFamily="34" charset="0"/>
              </a:rPr>
              <a:t>Parabolic</a:t>
            </a:r>
            <a:r>
              <a:rPr lang="ca-ES" b="1">
                <a:latin typeface="Trebuchet MS" panose="020B0703020202090204" pitchFamily="34" charset="0"/>
              </a:rPr>
              <a:t> </a:t>
            </a:r>
            <a:r>
              <a:rPr lang="ca-ES" b="1" err="1">
                <a:latin typeface="Trebuchet MS" panose="020B0703020202090204" pitchFamily="34" charset="0"/>
              </a:rPr>
              <a:t>movement</a:t>
            </a:r>
            <a:r>
              <a:rPr lang="ca-ES" b="1">
                <a:latin typeface="Trebuchet MS" panose="020B0703020202090204" pitchFamily="34" charset="0"/>
              </a:rPr>
              <a:t>”:</a:t>
            </a:r>
            <a:endParaRPr lang="en-GB" b="1">
              <a:latin typeface="Trebuchet MS" panose="020B0703020202090204" pitchFamily="34" charset="0"/>
            </a:endParaRPr>
          </a:p>
        </p:txBody>
      </p:sp>
      <p:pic>
        <p:nvPicPr>
          <p:cNvPr id="22" name="Picture 21">
            <a:extLst>
              <a:ext uri="{FF2B5EF4-FFF2-40B4-BE49-F238E27FC236}">
                <a16:creationId xmlns:a16="http://schemas.microsoft.com/office/drawing/2014/main" id="{EAE09D58-48FD-48D6-AD69-7AE8386E6177}"/>
              </a:ext>
            </a:extLst>
          </p:cNvPr>
          <p:cNvPicPr>
            <a:picLocks noChangeAspect="1"/>
          </p:cNvPicPr>
          <p:nvPr/>
        </p:nvPicPr>
        <p:blipFill>
          <a:blip r:embed="rId8"/>
          <a:stretch>
            <a:fillRect/>
          </a:stretch>
        </p:blipFill>
        <p:spPr>
          <a:xfrm>
            <a:off x="1107021" y="3963541"/>
            <a:ext cx="2285468" cy="1312600"/>
          </a:xfrm>
          <a:prstGeom prst="rect">
            <a:avLst/>
          </a:prstGeom>
        </p:spPr>
      </p:pic>
      <p:pic>
        <p:nvPicPr>
          <p:cNvPr id="23" name="Picture 22">
            <a:extLst>
              <a:ext uri="{FF2B5EF4-FFF2-40B4-BE49-F238E27FC236}">
                <a16:creationId xmlns:a16="http://schemas.microsoft.com/office/drawing/2014/main" id="{06499611-496C-4F27-BC80-65AAB0C6BD45}"/>
              </a:ext>
            </a:extLst>
          </p:cNvPr>
          <p:cNvPicPr>
            <a:picLocks noChangeAspect="1"/>
          </p:cNvPicPr>
          <p:nvPr/>
        </p:nvPicPr>
        <p:blipFill>
          <a:blip r:embed="rId9"/>
          <a:stretch>
            <a:fillRect/>
          </a:stretch>
        </p:blipFill>
        <p:spPr>
          <a:xfrm>
            <a:off x="3299724" y="3866778"/>
            <a:ext cx="2285468" cy="1554454"/>
          </a:xfrm>
          <a:prstGeom prst="rect">
            <a:avLst/>
          </a:prstGeom>
        </p:spPr>
      </p:pic>
      <p:sp>
        <p:nvSpPr>
          <p:cNvPr id="24" name="Rectangle 23">
            <a:extLst>
              <a:ext uri="{FF2B5EF4-FFF2-40B4-BE49-F238E27FC236}">
                <a16:creationId xmlns:a16="http://schemas.microsoft.com/office/drawing/2014/main" id="{5792D858-365A-409A-BCAA-26DA95FA44EF}"/>
              </a:ext>
            </a:extLst>
          </p:cNvPr>
          <p:cNvSpPr/>
          <p:nvPr/>
        </p:nvSpPr>
        <p:spPr>
          <a:xfrm>
            <a:off x="6057585" y="3158907"/>
            <a:ext cx="2821606" cy="369332"/>
          </a:xfrm>
          <a:prstGeom prst="rect">
            <a:avLst/>
          </a:prstGeom>
        </p:spPr>
        <p:txBody>
          <a:bodyPr wrap="none">
            <a:spAutoFit/>
          </a:bodyPr>
          <a:lstStyle/>
          <a:p>
            <a:r>
              <a:rPr lang="ca-ES" b="1" err="1">
                <a:latin typeface="Trebuchet MS" panose="020B0703020202090204" pitchFamily="34" charset="0"/>
              </a:rPr>
              <a:t>Google</a:t>
            </a:r>
            <a:r>
              <a:rPr lang="ca-ES" b="1">
                <a:latin typeface="Trebuchet MS" panose="020B0703020202090204" pitchFamily="34" charset="0"/>
              </a:rPr>
              <a:t> “</a:t>
            </a:r>
            <a:r>
              <a:rPr lang="ca-ES" b="1" err="1">
                <a:latin typeface="Trebuchet MS" panose="020B0703020202090204" pitchFamily="34" charset="0"/>
              </a:rPr>
              <a:t>Friction</a:t>
            </a:r>
            <a:r>
              <a:rPr lang="ca-ES" b="1">
                <a:latin typeface="Trebuchet MS" panose="020B0703020202090204" pitchFamily="34" charset="0"/>
              </a:rPr>
              <a:t> </a:t>
            </a:r>
            <a:r>
              <a:rPr lang="ca-ES" b="1" err="1">
                <a:latin typeface="Trebuchet MS" panose="020B0703020202090204" pitchFamily="34" charset="0"/>
              </a:rPr>
              <a:t>force</a:t>
            </a:r>
            <a:r>
              <a:rPr lang="ca-ES" b="1">
                <a:latin typeface="Trebuchet MS" panose="020B0703020202090204" pitchFamily="34" charset="0"/>
              </a:rPr>
              <a:t>”:</a:t>
            </a:r>
            <a:endParaRPr lang="en-GB" b="1">
              <a:latin typeface="Trebuchet MS" panose="020B0703020202090204" pitchFamily="34" charset="0"/>
            </a:endParaRPr>
          </a:p>
        </p:txBody>
      </p:sp>
      <p:pic>
        <p:nvPicPr>
          <p:cNvPr id="26" name="Picture 25">
            <a:extLst>
              <a:ext uri="{FF2B5EF4-FFF2-40B4-BE49-F238E27FC236}">
                <a16:creationId xmlns:a16="http://schemas.microsoft.com/office/drawing/2014/main" id="{94B68E14-18A7-46B3-8DC3-824E617C1894}"/>
              </a:ext>
            </a:extLst>
          </p:cNvPr>
          <p:cNvPicPr>
            <a:picLocks noChangeAspect="1"/>
          </p:cNvPicPr>
          <p:nvPr/>
        </p:nvPicPr>
        <p:blipFill>
          <a:blip r:embed="rId10"/>
          <a:stretch>
            <a:fillRect/>
          </a:stretch>
        </p:blipFill>
        <p:spPr>
          <a:xfrm>
            <a:off x="6142368" y="3875162"/>
            <a:ext cx="2321081" cy="1251563"/>
          </a:xfrm>
          <a:prstGeom prst="rect">
            <a:avLst/>
          </a:prstGeom>
        </p:spPr>
      </p:pic>
      <p:pic>
        <p:nvPicPr>
          <p:cNvPr id="27" name="Picture 26">
            <a:extLst>
              <a:ext uri="{FF2B5EF4-FFF2-40B4-BE49-F238E27FC236}">
                <a16:creationId xmlns:a16="http://schemas.microsoft.com/office/drawing/2014/main" id="{074193E5-F051-45D8-9F16-599D88463E58}"/>
              </a:ext>
            </a:extLst>
          </p:cNvPr>
          <p:cNvPicPr>
            <a:picLocks noChangeAspect="1"/>
          </p:cNvPicPr>
          <p:nvPr/>
        </p:nvPicPr>
        <p:blipFill>
          <a:blip r:embed="rId11"/>
          <a:stretch>
            <a:fillRect/>
          </a:stretch>
        </p:blipFill>
        <p:spPr>
          <a:xfrm>
            <a:off x="8634426" y="3925699"/>
            <a:ext cx="2265023" cy="1150488"/>
          </a:xfrm>
          <a:prstGeom prst="rect">
            <a:avLst/>
          </a:prstGeom>
        </p:spPr>
      </p:pic>
      <p:sp>
        <p:nvSpPr>
          <p:cNvPr id="2" name="TextovéPole 3">
            <a:extLst>
              <a:ext uri="{FF2B5EF4-FFF2-40B4-BE49-F238E27FC236}">
                <a16:creationId xmlns:a16="http://schemas.microsoft.com/office/drawing/2014/main" id="{FCD8DD74-90FD-22E3-C9DC-62C6EE591D7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056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P spid="21"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090C6ADD-471D-4FC4-82E8-14E0C36483F6}"/>
              </a:ext>
            </a:extLst>
          </p:cNvPr>
          <p:cNvGraphicFramePr/>
          <p:nvPr/>
        </p:nvGraphicFramePr>
        <p:xfrm>
          <a:off x="1086678" y="1557130"/>
          <a:ext cx="9438862"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ovéPole 3">
            <a:extLst>
              <a:ext uri="{FF2B5EF4-FFF2-40B4-BE49-F238E27FC236}">
                <a16:creationId xmlns:a16="http://schemas.microsoft.com/office/drawing/2014/main" id="{70D4409C-1164-776A-A6FC-BBF697DD83C9}"/>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pic>
        <p:nvPicPr>
          <p:cNvPr id="13" name="Picture 12">
            <a:extLst>
              <a:ext uri="{FF2B5EF4-FFF2-40B4-BE49-F238E27FC236}">
                <a16:creationId xmlns:a16="http://schemas.microsoft.com/office/drawing/2014/main" id="{E1E3487A-368C-4BC0-A205-033E77A9302F}"/>
              </a:ext>
            </a:extLst>
          </p:cNvPr>
          <p:cNvPicPr>
            <a:picLocks noChangeAspect="1"/>
          </p:cNvPicPr>
          <p:nvPr/>
        </p:nvPicPr>
        <p:blipFill>
          <a:blip r:embed="rId8"/>
          <a:stretch>
            <a:fillRect/>
          </a:stretch>
        </p:blipFill>
        <p:spPr>
          <a:xfrm>
            <a:off x="4628562" y="3047626"/>
            <a:ext cx="1410228" cy="938443"/>
          </a:xfrm>
          <a:prstGeom prst="rect">
            <a:avLst/>
          </a:prstGeom>
        </p:spPr>
      </p:pic>
      <p:pic>
        <p:nvPicPr>
          <p:cNvPr id="15" name="Picture 14">
            <a:extLst>
              <a:ext uri="{FF2B5EF4-FFF2-40B4-BE49-F238E27FC236}">
                <a16:creationId xmlns:a16="http://schemas.microsoft.com/office/drawing/2014/main" id="{447E1B4C-E84A-4324-BDC9-A1741D9298F8}"/>
              </a:ext>
            </a:extLst>
          </p:cNvPr>
          <p:cNvPicPr>
            <a:picLocks noChangeAspect="1"/>
          </p:cNvPicPr>
          <p:nvPr/>
        </p:nvPicPr>
        <p:blipFill rotWithShape="1">
          <a:blip r:embed="rId9"/>
          <a:srcRect l="34259" t="-264" r="20061" b="264"/>
          <a:stretch/>
        </p:blipFill>
        <p:spPr>
          <a:xfrm>
            <a:off x="3952385" y="2867502"/>
            <a:ext cx="830618" cy="835024"/>
          </a:xfrm>
          <a:prstGeom prst="rect">
            <a:avLst/>
          </a:prstGeom>
        </p:spPr>
      </p:pic>
      <p:sp>
        <p:nvSpPr>
          <p:cNvPr id="16" name="Rectangle 15">
            <a:extLst>
              <a:ext uri="{FF2B5EF4-FFF2-40B4-BE49-F238E27FC236}">
                <a16:creationId xmlns:a16="http://schemas.microsoft.com/office/drawing/2014/main" id="{3859A87E-70EA-4D9C-A876-5CF29B10AA1C}"/>
              </a:ext>
            </a:extLst>
          </p:cNvPr>
          <p:cNvSpPr/>
          <p:nvPr/>
        </p:nvSpPr>
        <p:spPr>
          <a:xfrm>
            <a:off x="8799866" y="2867502"/>
            <a:ext cx="2866608" cy="1138773"/>
          </a:xfrm>
          <a:prstGeom prst="rect">
            <a:avLst/>
          </a:prstGeom>
        </p:spPr>
        <p:txBody>
          <a:bodyPr wrap="square">
            <a:spAutoFit/>
          </a:bodyPr>
          <a:lstStyle/>
          <a:p>
            <a:r>
              <a:rPr lang="es-ES" sz="2000" b="1" err="1">
                <a:latin typeface="Trebuchet MS" panose="020B0703020202090204" pitchFamily="34" charset="0"/>
              </a:rPr>
              <a:t>Service-learning</a:t>
            </a:r>
            <a:r>
              <a:rPr lang="es-ES" sz="2000" b="1">
                <a:latin typeface="Trebuchet MS" panose="020B0703020202090204" pitchFamily="34" charset="0"/>
              </a:rPr>
              <a:t>: </a:t>
            </a:r>
            <a:r>
              <a:rPr lang="en-US" sz="1600">
                <a:latin typeface="Trebuchet MS" panose="020B0703020202090204" pitchFamily="34" charset="0"/>
              </a:rPr>
              <a:t>Building improvement: energy, accessibility, acoustics, ventilation, ...</a:t>
            </a:r>
            <a:endParaRPr lang="es-ES" sz="1600">
              <a:latin typeface="Trebuchet MS" panose="020B0703020202090204" pitchFamily="34" charset="0"/>
            </a:endParaRPr>
          </a:p>
        </p:txBody>
      </p:sp>
      <p:pic>
        <p:nvPicPr>
          <p:cNvPr id="17" name="Picture 16">
            <a:extLst>
              <a:ext uri="{FF2B5EF4-FFF2-40B4-BE49-F238E27FC236}">
                <a16:creationId xmlns:a16="http://schemas.microsoft.com/office/drawing/2014/main" id="{1B779AD3-E1FF-4F90-98EF-4C339CAD7086}"/>
              </a:ext>
            </a:extLst>
          </p:cNvPr>
          <p:cNvPicPr>
            <a:picLocks noChangeAspect="1"/>
          </p:cNvPicPr>
          <p:nvPr/>
        </p:nvPicPr>
        <p:blipFill>
          <a:blip r:embed="rId10"/>
          <a:stretch>
            <a:fillRect/>
          </a:stretch>
        </p:blipFill>
        <p:spPr>
          <a:xfrm>
            <a:off x="1187852" y="3098265"/>
            <a:ext cx="2159450" cy="783672"/>
          </a:xfrm>
          <a:prstGeom prst="rect">
            <a:avLst/>
          </a:prstGeom>
        </p:spPr>
      </p:pic>
      <p:pic>
        <p:nvPicPr>
          <p:cNvPr id="18" name="Picture 17">
            <a:extLst>
              <a:ext uri="{FF2B5EF4-FFF2-40B4-BE49-F238E27FC236}">
                <a16:creationId xmlns:a16="http://schemas.microsoft.com/office/drawing/2014/main" id="{B82FE328-1A2B-47B9-99DB-6E00963AD5CC}"/>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541483" y="2638224"/>
            <a:ext cx="1121506" cy="840047"/>
          </a:xfrm>
          <a:prstGeom prst="rect">
            <a:avLst/>
          </a:prstGeom>
        </p:spPr>
      </p:pic>
      <p:pic>
        <p:nvPicPr>
          <p:cNvPr id="19" name="Picture 18">
            <a:extLst>
              <a:ext uri="{FF2B5EF4-FFF2-40B4-BE49-F238E27FC236}">
                <a16:creationId xmlns:a16="http://schemas.microsoft.com/office/drawing/2014/main" id="{D1274626-7D9C-4658-9901-42EB985385EA}"/>
              </a:ext>
            </a:extLst>
          </p:cNvPr>
          <p:cNvPicPr>
            <a:picLocks noChangeAspect="1"/>
          </p:cNvPicPr>
          <p:nvPr/>
        </p:nvPicPr>
        <p:blipFill rotWithShape="1">
          <a:blip r:embed="rId12"/>
          <a:srcRect l="55168" r="3788"/>
          <a:stretch/>
        </p:blipFill>
        <p:spPr>
          <a:xfrm>
            <a:off x="7661631" y="2844916"/>
            <a:ext cx="938214" cy="1199036"/>
          </a:xfrm>
          <a:prstGeom prst="rect">
            <a:avLst/>
          </a:prstGeom>
        </p:spPr>
      </p:pic>
      <p:pic>
        <p:nvPicPr>
          <p:cNvPr id="20" name="Picture 19">
            <a:extLst>
              <a:ext uri="{FF2B5EF4-FFF2-40B4-BE49-F238E27FC236}">
                <a16:creationId xmlns:a16="http://schemas.microsoft.com/office/drawing/2014/main" id="{DE7E1E28-4DC7-4FEB-A23D-B39F2F962D06}"/>
              </a:ext>
            </a:extLst>
          </p:cNvPr>
          <p:cNvPicPr>
            <a:picLocks noChangeAspect="1"/>
          </p:cNvPicPr>
          <p:nvPr/>
        </p:nvPicPr>
        <p:blipFill>
          <a:blip r:embed="rId13"/>
          <a:stretch>
            <a:fillRect/>
          </a:stretch>
        </p:blipFill>
        <p:spPr>
          <a:xfrm>
            <a:off x="6582336" y="3042195"/>
            <a:ext cx="1138234" cy="959121"/>
          </a:xfrm>
          <a:prstGeom prst="rect">
            <a:avLst/>
          </a:prstGeom>
        </p:spPr>
      </p:pic>
      <p:sp>
        <p:nvSpPr>
          <p:cNvPr id="21" name="TextBox 20">
            <a:extLst>
              <a:ext uri="{FF2B5EF4-FFF2-40B4-BE49-F238E27FC236}">
                <a16:creationId xmlns:a16="http://schemas.microsoft.com/office/drawing/2014/main" id="{EC2F1BB3-E3E0-433C-A2DC-D542125EBEDC}"/>
              </a:ext>
            </a:extLst>
          </p:cNvPr>
          <p:cNvSpPr txBox="1"/>
          <p:nvPr/>
        </p:nvSpPr>
        <p:spPr>
          <a:xfrm>
            <a:off x="766747" y="4010417"/>
            <a:ext cx="10899728" cy="1560427"/>
          </a:xfrm>
          <a:prstGeom prst="rect">
            <a:avLst/>
          </a:prstGeom>
          <a:noFill/>
        </p:spPr>
        <p:txBody>
          <a:bodyPr wrap="square">
            <a:spAutoFit/>
          </a:bodyPr>
          <a:lstStyle/>
          <a:p>
            <a:pPr marL="285750" lvl="1" indent="-285750" defTabSz="800100">
              <a:lnSpc>
                <a:spcPct val="90000"/>
              </a:lnSpc>
              <a:spcBef>
                <a:spcPct val="0"/>
              </a:spcBef>
              <a:spcAft>
                <a:spcPct val="20000"/>
              </a:spcAft>
              <a:buFont typeface="Wingdings" panose="05000000000000000000" pitchFamily="2" charset="2"/>
              <a:buChar char="Ø"/>
            </a:pPr>
            <a:r>
              <a:rPr lang="en-US"/>
              <a:t>Address the realities of both women and men</a:t>
            </a:r>
          </a:p>
          <a:p>
            <a:pPr marL="285750" lvl="1" indent="-285750" defTabSz="800100">
              <a:lnSpc>
                <a:spcPct val="90000"/>
              </a:lnSpc>
              <a:spcBef>
                <a:spcPct val="0"/>
              </a:spcBef>
              <a:spcAft>
                <a:spcPct val="20000"/>
              </a:spcAft>
              <a:buFont typeface="Wingdings" panose="05000000000000000000" pitchFamily="2" charset="2"/>
              <a:buChar char="Ø"/>
            </a:pPr>
            <a:r>
              <a:rPr lang="en-US"/>
              <a:t>Sex and/or gender variables as study variables</a:t>
            </a:r>
          </a:p>
          <a:p>
            <a:pPr marL="285750" lvl="1" indent="-285750" defTabSz="800100">
              <a:lnSpc>
                <a:spcPct val="90000"/>
              </a:lnSpc>
              <a:spcBef>
                <a:spcPct val="0"/>
              </a:spcBef>
              <a:spcAft>
                <a:spcPct val="20000"/>
              </a:spcAft>
              <a:buFont typeface="Wingdings" panose="05000000000000000000" pitchFamily="2" charset="2"/>
              <a:buChar char="Ø"/>
            </a:pPr>
            <a:r>
              <a:rPr lang="en-US"/>
              <a:t>In surveys and data collection disaggregate by sex (&amp; gender) &amp; analyze possible differences and actions to take</a:t>
            </a:r>
          </a:p>
          <a:p>
            <a:pPr marL="285750" lvl="1" indent="-285750" defTabSz="800100">
              <a:lnSpc>
                <a:spcPct val="90000"/>
              </a:lnSpc>
              <a:spcBef>
                <a:spcPct val="0"/>
              </a:spcBef>
              <a:spcAft>
                <a:spcPct val="20000"/>
              </a:spcAft>
              <a:buFont typeface="Wingdings" panose="05000000000000000000" pitchFamily="2" charset="2"/>
              <a:buChar char="Ø"/>
            </a:pPr>
            <a:r>
              <a:rPr lang="en-US"/>
              <a:t>Representativeness of the sample group</a:t>
            </a:r>
          </a:p>
          <a:p>
            <a:pPr marL="285750" lvl="1" indent="-285750" defTabSz="800100">
              <a:lnSpc>
                <a:spcPct val="90000"/>
              </a:lnSpc>
              <a:spcBef>
                <a:spcPct val="0"/>
              </a:spcBef>
              <a:spcAft>
                <a:spcPct val="20000"/>
              </a:spcAft>
              <a:buFont typeface="Wingdings" panose="05000000000000000000" pitchFamily="2" charset="2"/>
              <a:buChar char="Ø"/>
            </a:pPr>
            <a:r>
              <a:rPr lang="en-US"/>
              <a:t>Inclusive and non-sexist language (and images)</a:t>
            </a:r>
            <a:endParaRPr lang="es-ES" sz="1800" kern="1200"/>
          </a:p>
        </p:txBody>
      </p:sp>
    </p:spTree>
    <p:extLst>
      <p:ext uri="{BB962C8B-B14F-4D97-AF65-F5344CB8AC3E}">
        <p14:creationId xmlns:p14="http://schemas.microsoft.com/office/powerpoint/2010/main" val="25777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lvlOne"/>
        </p:bldSub>
      </p:bldGraphic>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236EFDC-68D7-46B3-A90E-0ED081BE1A18}"/>
              </a:ext>
            </a:extLst>
          </p:cNvPr>
          <p:cNvGraphicFramePr/>
          <p:nvPr>
            <p:extLst>
              <p:ext uri="{D42A27DB-BD31-4B8C-83A1-F6EECF244321}">
                <p14:modId xmlns:p14="http://schemas.microsoft.com/office/powerpoint/2010/main" val="1240654688"/>
              </p:ext>
            </p:extLst>
          </p:nvPr>
        </p:nvGraphicFramePr>
        <p:xfrm>
          <a:off x="946144" y="1553866"/>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8324FBD-1519-419C-864E-64BCBA18A35E}"/>
              </a:ext>
            </a:extLst>
          </p:cNvPr>
          <p:cNvSpPr/>
          <p:nvPr/>
        </p:nvSpPr>
        <p:spPr>
          <a:xfrm>
            <a:off x="1106614" y="2815489"/>
            <a:ext cx="9429184" cy="369332"/>
          </a:xfrm>
          <a:prstGeom prst="rect">
            <a:avLst/>
          </a:prstGeom>
        </p:spPr>
        <p:txBody>
          <a:bodyPr wrap="none">
            <a:spAutoFit/>
          </a:bodyPr>
          <a:lstStyle/>
          <a:p>
            <a:r>
              <a:rPr lang="en-US">
                <a:latin typeface="Trebuchet MS" panose="020B0703020202090204" pitchFamily="34" charset="0"/>
                <a:sym typeface="Wingdings" panose="05000000000000000000" pitchFamily="2" charset="2"/>
              </a:rPr>
              <a:t>Discussions regarding gender gaps and biases in the selection processes and promotion</a:t>
            </a:r>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30A6868-9BDC-49DE-A4B6-2D583A9B765C}"/>
              </a:ext>
            </a:extLst>
          </p:cNvPr>
          <p:cNvPicPr>
            <a:picLocks noChangeAspect="1"/>
          </p:cNvPicPr>
          <p:nvPr/>
        </p:nvPicPr>
        <p:blipFill>
          <a:blip r:embed="rId8"/>
          <a:stretch>
            <a:fillRect/>
          </a:stretch>
        </p:blipFill>
        <p:spPr>
          <a:xfrm>
            <a:off x="4352586" y="3289288"/>
            <a:ext cx="1160519" cy="869270"/>
          </a:xfrm>
          <a:prstGeom prst="rect">
            <a:avLst/>
          </a:prstGeom>
        </p:spPr>
      </p:pic>
      <p:sp>
        <p:nvSpPr>
          <p:cNvPr id="2" name="TextovéPole 3">
            <a:extLst>
              <a:ext uri="{FF2B5EF4-FFF2-40B4-BE49-F238E27FC236}">
                <a16:creationId xmlns:a16="http://schemas.microsoft.com/office/drawing/2014/main" id="{EB9F6CAC-B245-B5F6-C97E-9878E99DEA6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pic>
        <p:nvPicPr>
          <p:cNvPr id="10" name="Picture 9">
            <a:extLst>
              <a:ext uri="{FF2B5EF4-FFF2-40B4-BE49-F238E27FC236}">
                <a16:creationId xmlns:a16="http://schemas.microsoft.com/office/drawing/2014/main" id="{D50FF453-E100-4735-9D3E-093E7902DB3C}"/>
              </a:ext>
            </a:extLst>
          </p:cNvPr>
          <p:cNvPicPr>
            <a:picLocks noChangeAspect="1"/>
          </p:cNvPicPr>
          <p:nvPr/>
        </p:nvPicPr>
        <p:blipFill>
          <a:blip r:embed="rId9" cstate="print"/>
          <a:stretch>
            <a:fillRect/>
          </a:stretch>
        </p:blipFill>
        <p:spPr>
          <a:xfrm>
            <a:off x="8220521" y="3171720"/>
            <a:ext cx="2315277" cy="2419653"/>
          </a:xfrm>
          <a:prstGeom prst="rect">
            <a:avLst/>
          </a:prstGeom>
        </p:spPr>
      </p:pic>
      <p:sp>
        <p:nvSpPr>
          <p:cNvPr id="11" name="TextBox 10">
            <a:extLst>
              <a:ext uri="{FF2B5EF4-FFF2-40B4-BE49-F238E27FC236}">
                <a16:creationId xmlns:a16="http://schemas.microsoft.com/office/drawing/2014/main" id="{392CA37F-2CC7-425E-A723-AB3021F94E70}"/>
              </a:ext>
            </a:extLst>
          </p:cNvPr>
          <p:cNvSpPr txBox="1"/>
          <p:nvPr/>
        </p:nvSpPr>
        <p:spPr>
          <a:xfrm>
            <a:off x="1106614" y="4391044"/>
            <a:ext cx="6935023" cy="1200329"/>
          </a:xfrm>
          <a:prstGeom prst="rect">
            <a:avLst/>
          </a:prstGeom>
          <a:noFill/>
        </p:spPr>
        <p:txBody>
          <a:bodyPr wrap="square">
            <a:spAutoFit/>
          </a:bodyPr>
          <a:lstStyle/>
          <a:p>
            <a:pPr lvl="0"/>
            <a:r>
              <a:rPr lang="en-US"/>
              <a:t>In projects or case studies, team analysis:</a:t>
            </a:r>
          </a:p>
          <a:p>
            <a:pPr marL="285750" lvl="0" indent="-285750">
              <a:buFont typeface="Wingdings" panose="05000000000000000000" pitchFamily="2" charset="2"/>
              <a:buChar char="Ø"/>
            </a:pPr>
            <a:r>
              <a:rPr lang="en-US"/>
              <a:t>Gender parity in teams, work-life balance, and career progression</a:t>
            </a:r>
          </a:p>
          <a:p>
            <a:pPr marL="285750" lvl="0" indent="-285750">
              <a:buFont typeface="Wingdings" panose="05000000000000000000" pitchFamily="2" charset="2"/>
              <a:buChar char="Ø"/>
            </a:pPr>
            <a:r>
              <a:rPr lang="en-US"/>
              <a:t>Transparent and bias-free hiring</a:t>
            </a:r>
          </a:p>
          <a:p>
            <a:pPr marL="285750" lvl="0" indent="-285750">
              <a:buFont typeface="Wingdings" panose="05000000000000000000" pitchFamily="2" charset="2"/>
              <a:buChar char="Ø"/>
            </a:pPr>
            <a:r>
              <a:rPr lang="en-US"/>
              <a:t>Monitoring</a:t>
            </a:r>
            <a:endParaRPr lang="es-ES"/>
          </a:p>
        </p:txBody>
      </p:sp>
      <p:pic>
        <p:nvPicPr>
          <p:cNvPr id="12" name="Imatge 11" descr="Imatge que conté text, captura de pantalla, logotip, disseny&#10;&#10;Descripció generada automàticament">
            <a:extLst>
              <a:ext uri="{FF2B5EF4-FFF2-40B4-BE49-F238E27FC236}">
                <a16:creationId xmlns:a16="http://schemas.microsoft.com/office/drawing/2014/main" id="{1718D4FE-8F23-CBE9-9E4C-4A0E1FF1E492}"/>
              </a:ext>
            </a:extLst>
          </p:cNvPr>
          <p:cNvPicPr>
            <a:picLocks noChangeAspect="1"/>
          </p:cNvPicPr>
          <p:nvPr/>
        </p:nvPicPr>
        <p:blipFill>
          <a:blip r:embed="rId10"/>
          <a:stretch>
            <a:fillRect/>
          </a:stretch>
        </p:blipFill>
        <p:spPr>
          <a:xfrm>
            <a:off x="2811462" y="3286490"/>
            <a:ext cx="1156922" cy="1086095"/>
          </a:xfrm>
          <a:prstGeom prst="rect">
            <a:avLst/>
          </a:prstGeom>
        </p:spPr>
      </p:pic>
    </p:spTree>
    <p:extLst>
      <p:ext uri="{BB962C8B-B14F-4D97-AF65-F5344CB8AC3E}">
        <p14:creationId xmlns:p14="http://schemas.microsoft.com/office/powerpoint/2010/main" val="29070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graphicFrame>
        <p:nvGraphicFramePr>
          <p:cNvPr id="8" name="Diagram 7">
            <a:extLst>
              <a:ext uri="{FF2B5EF4-FFF2-40B4-BE49-F238E27FC236}">
                <a16:creationId xmlns:a16="http://schemas.microsoft.com/office/drawing/2014/main" id="{0C969D26-33E7-4B15-8522-B08BA4152DEC}"/>
              </a:ext>
            </a:extLst>
          </p:cNvPr>
          <p:cNvGraphicFramePr/>
          <p:nvPr>
            <p:extLst>
              <p:ext uri="{D42A27DB-BD31-4B8C-83A1-F6EECF244321}">
                <p14:modId xmlns:p14="http://schemas.microsoft.com/office/powerpoint/2010/main" val="1900644559"/>
              </p:ext>
            </p:extLst>
          </p:nvPr>
        </p:nvGraphicFramePr>
        <p:xfrm>
          <a:off x="1142415" y="1664921"/>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729FC6FA-646B-4AB7-BFB7-12109C51FCA4}"/>
              </a:ext>
            </a:extLst>
          </p:cNvPr>
          <p:cNvGraphicFramePr/>
          <p:nvPr>
            <p:extLst>
              <p:ext uri="{D42A27DB-BD31-4B8C-83A1-F6EECF244321}">
                <p14:modId xmlns:p14="http://schemas.microsoft.com/office/powerpoint/2010/main" val="1614438221"/>
              </p:ext>
            </p:extLst>
          </p:nvPr>
        </p:nvGraphicFramePr>
        <p:xfrm>
          <a:off x="1142415" y="2934125"/>
          <a:ext cx="9668046" cy="11980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E66AEAEF-ECE9-4B93-B44D-21FA535120A4}"/>
              </a:ext>
            </a:extLst>
          </p:cNvPr>
          <p:cNvGraphicFramePr/>
          <p:nvPr>
            <p:extLst>
              <p:ext uri="{D42A27DB-BD31-4B8C-83A1-F6EECF244321}">
                <p14:modId xmlns:p14="http://schemas.microsoft.com/office/powerpoint/2010/main" val="695087027"/>
              </p:ext>
            </p:extLst>
          </p:nvPr>
        </p:nvGraphicFramePr>
        <p:xfrm>
          <a:off x="1142415" y="4203325"/>
          <a:ext cx="9668046" cy="119804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6876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Assessment</a:t>
            </a:r>
            <a:endParaRPr lang="cs-CZ" sz="3200" b="1" i="0">
              <a:solidFill>
                <a:schemeClr val="tx1">
                  <a:lumMod val="65000"/>
                  <a:lumOff val="35000"/>
                </a:schemeClr>
              </a:solidFill>
              <a:latin typeface="Sofia Pro" pitchFamily="2" charset="0"/>
            </a:endParaRPr>
          </a:p>
        </p:txBody>
      </p:sp>
      <p:sp>
        <p:nvSpPr>
          <p:cNvPr id="4" name="Rectangle 3">
            <a:extLst>
              <a:ext uri="{FF2B5EF4-FFF2-40B4-BE49-F238E27FC236}">
                <a16:creationId xmlns:a16="http://schemas.microsoft.com/office/drawing/2014/main" id="{5BC437E7-B040-40D7-AD31-45D640B54F9D}"/>
              </a:ext>
            </a:extLst>
          </p:cNvPr>
          <p:cNvSpPr/>
          <p:nvPr/>
        </p:nvSpPr>
        <p:spPr>
          <a:xfrm>
            <a:off x="858246" y="1511340"/>
            <a:ext cx="6265333" cy="400110"/>
          </a:xfrm>
          <a:prstGeom prst="rect">
            <a:avLst/>
          </a:prstGeom>
        </p:spPr>
        <p:txBody>
          <a:bodyPr wrap="square">
            <a:spAutoFit/>
          </a:bodyPr>
          <a:lstStyle/>
          <a:p>
            <a:r>
              <a:rPr lang="en-GB" sz="2000" b="1" i="1">
                <a:solidFill>
                  <a:srgbClr val="6A007C"/>
                </a:solidFill>
                <a:latin typeface="Fira Sans"/>
              </a:rPr>
              <a:t>Is it relevant? Then, it must be assessed</a:t>
            </a:r>
          </a:p>
        </p:txBody>
      </p:sp>
      <p:sp>
        <p:nvSpPr>
          <p:cNvPr id="5" name="Rectangle 4">
            <a:extLst>
              <a:ext uri="{FF2B5EF4-FFF2-40B4-BE49-F238E27FC236}">
                <a16:creationId xmlns:a16="http://schemas.microsoft.com/office/drawing/2014/main" id="{3F30030A-9B73-4D7E-9823-21A6FA4F2D27}"/>
              </a:ext>
            </a:extLst>
          </p:cNvPr>
          <p:cNvSpPr/>
          <p:nvPr/>
        </p:nvSpPr>
        <p:spPr>
          <a:xfrm>
            <a:off x="858247" y="2017717"/>
            <a:ext cx="6265333" cy="1196802"/>
          </a:xfrm>
          <a:prstGeom prst="rect">
            <a:avLst/>
          </a:prstGeom>
        </p:spPr>
        <p:txBody>
          <a:bodyPr wrap="square">
            <a:spAutoFit/>
          </a:bodyPr>
          <a:lstStyle/>
          <a:p>
            <a:pPr marL="342900" indent="-342900">
              <a:lnSpc>
                <a:spcPts val="3000"/>
              </a:lnSpc>
              <a:buFont typeface="Wingdings" panose="05000000000000000000" pitchFamily="2" charset="2"/>
              <a:buChar char="q"/>
            </a:pPr>
            <a:r>
              <a:rPr lang="en-GB">
                <a:latin typeface="Fira Sans"/>
              </a:rPr>
              <a:t>Tools: </a:t>
            </a:r>
          </a:p>
          <a:p>
            <a:pPr marL="800100" lvl="1" indent="-342900">
              <a:lnSpc>
                <a:spcPts val="3000"/>
              </a:lnSpc>
              <a:buFont typeface="Wingdings" panose="05000000000000000000" pitchFamily="2" charset="2"/>
              <a:buChar char="à"/>
            </a:pPr>
            <a:r>
              <a:rPr lang="en-GB" sz="1600">
                <a:latin typeface="Fira Sans"/>
              </a:rPr>
              <a:t>Open question or multiple-choice test?</a:t>
            </a:r>
          </a:p>
          <a:p>
            <a:pPr marL="800100" lvl="1" indent="-342900">
              <a:lnSpc>
                <a:spcPts val="3000"/>
              </a:lnSpc>
              <a:buFont typeface="Wingdings" panose="05000000000000000000" pitchFamily="2" charset="2"/>
              <a:buChar char="à"/>
            </a:pPr>
            <a:r>
              <a:rPr lang="en-GB" sz="1600">
                <a:latin typeface="Fira Sans"/>
              </a:rPr>
              <a:t>Contextualised questions</a:t>
            </a:r>
          </a:p>
        </p:txBody>
      </p:sp>
      <p:sp>
        <p:nvSpPr>
          <p:cNvPr id="7" name="Rectangle 6">
            <a:extLst>
              <a:ext uri="{FF2B5EF4-FFF2-40B4-BE49-F238E27FC236}">
                <a16:creationId xmlns:a16="http://schemas.microsoft.com/office/drawing/2014/main" id="{F0197108-8696-4BB6-9C94-A8F83F0A2407}"/>
              </a:ext>
            </a:extLst>
          </p:cNvPr>
          <p:cNvSpPr/>
          <p:nvPr/>
        </p:nvSpPr>
        <p:spPr>
          <a:xfrm>
            <a:off x="858247" y="3314678"/>
            <a:ext cx="8374353" cy="1211485"/>
          </a:xfrm>
          <a:prstGeom prst="rect">
            <a:avLst/>
          </a:prstGeom>
        </p:spPr>
        <p:txBody>
          <a:bodyPr wrap="square">
            <a:spAutoFit/>
          </a:bodyPr>
          <a:lstStyle/>
          <a:p>
            <a:pPr marL="342900" indent="-342900">
              <a:lnSpc>
                <a:spcPts val="3000"/>
              </a:lnSpc>
              <a:buFont typeface="Wingdings" panose="05000000000000000000" pitchFamily="2" charset="2"/>
              <a:buChar char="q"/>
            </a:pPr>
            <a:r>
              <a:rPr lang="en-GB">
                <a:latin typeface="Fira Sans"/>
              </a:rPr>
              <a:t>Types: </a:t>
            </a:r>
          </a:p>
          <a:p>
            <a:pPr marL="800100" lvl="1" indent="-342900">
              <a:lnSpc>
                <a:spcPts val="3000"/>
              </a:lnSpc>
              <a:buFont typeface="Wingdings" panose="05000000000000000000" pitchFamily="2" charset="2"/>
              <a:buChar char="à"/>
            </a:pPr>
            <a:r>
              <a:rPr lang="en-GB" sz="1600">
                <a:latin typeface="Fira Sans"/>
              </a:rPr>
              <a:t>formative,</a:t>
            </a:r>
            <a:r>
              <a:rPr lang="en-GB" sz="1600">
                <a:latin typeface="Fira Sans"/>
                <a:sym typeface="Wingdings" panose="05000000000000000000" pitchFamily="2" charset="2"/>
              </a:rPr>
              <a:t> feedback</a:t>
            </a:r>
          </a:p>
          <a:p>
            <a:pPr marL="800100" lvl="1" indent="-342900">
              <a:lnSpc>
                <a:spcPts val="3000"/>
              </a:lnSpc>
              <a:buFont typeface="Wingdings" panose="05000000000000000000" pitchFamily="2" charset="2"/>
              <a:buChar char="à"/>
            </a:pPr>
            <a:r>
              <a:rPr lang="en-GB" sz="1600">
                <a:latin typeface="Fira Sans"/>
                <a:sym typeface="Wingdings" panose="05000000000000000000" pitchFamily="2" charset="2"/>
              </a:rPr>
              <a:t>Pros &amp; cons of co/self-assessment</a:t>
            </a:r>
            <a:endParaRPr lang="en-GB">
              <a:latin typeface="Fira Sans"/>
            </a:endParaRPr>
          </a:p>
        </p:txBody>
      </p:sp>
      <p:sp>
        <p:nvSpPr>
          <p:cNvPr id="8" name="Rectangle 7">
            <a:extLst>
              <a:ext uri="{FF2B5EF4-FFF2-40B4-BE49-F238E27FC236}">
                <a16:creationId xmlns:a16="http://schemas.microsoft.com/office/drawing/2014/main" id="{A0935DA2-BF73-4151-A3DE-5DB3F6092016}"/>
              </a:ext>
            </a:extLst>
          </p:cNvPr>
          <p:cNvSpPr/>
          <p:nvPr/>
        </p:nvSpPr>
        <p:spPr>
          <a:xfrm>
            <a:off x="858246" y="4611639"/>
            <a:ext cx="6265333" cy="369332"/>
          </a:xfrm>
          <a:prstGeom prst="rect">
            <a:avLst/>
          </a:prstGeom>
        </p:spPr>
        <p:txBody>
          <a:bodyPr wrap="square">
            <a:spAutoFit/>
          </a:bodyPr>
          <a:lstStyle/>
          <a:p>
            <a:pPr marL="342900" indent="-342900">
              <a:buFont typeface="Wingdings" panose="05000000000000000000" pitchFamily="2" charset="2"/>
              <a:buChar char="q"/>
            </a:pPr>
            <a:r>
              <a:rPr lang="en-GB">
                <a:latin typeface="Fira Sans"/>
              </a:rPr>
              <a:t>Student involvement: </a:t>
            </a:r>
            <a:r>
              <a:rPr lang="en-GB" i="1">
                <a:latin typeface="Fira Sans"/>
              </a:rPr>
              <a:t>when, how, why</a:t>
            </a:r>
          </a:p>
        </p:txBody>
      </p:sp>
      <p:sp>
        <p:nvSpPr>
          <p:cNvPr id="9" name="Rectangle 8">
            <a:extLst>
              <a:ext uri="{FF2B5EF4-FFF2-40B4-BE49-F238E27FC236}">
                <a16:creationId xmlns:a16="http://schemas.microsoft.com/office/drawing/2014/main" id="{5DEAD039-F32D-48CE-A3FE-D44331AFFC14}"/>
              </a:ext>
            </a:extLst>
          </p:cNvPr>
          <p:cNvSpPr/>
          <p:nvPr/>
        </p:nvSpPr>
        <p:spPr>
          <a:xfrm>
            <a:off x="858246" y="5097225"/>
            <a:ext cx="6265333" cy="369332"/>
          </a:xfrm>
          <a:prstGeom prst="rect">
            <a:avLst/>
          </a:prstGeom>
        </p:spPr>
        <p:txBody>
          <a:bodyPr wrap="square">
            <a:spAutoFit/>
          </a:bodyPr>
          <a:lstStyle/>
          <a:p>
            <a:pPr marL="342900" indent="-342900">
              <a:buFont typeface="Wingdings" panose="05000000000000000000" pitchFamily="2" charset="2"/>
              <a:buChar char="q"/>
            </a:pPr>
            <a:r>
              <a:rPr lang="en-GB">
                <a:latin typeface="Fira Sans"/>
              </a:rPr>
              <a:t>Unconscious bias by the educator!</a:t>
            </a:r>
          </a:p>
        </p:txBody>
      </p:sp>
    </p:spTree>
    <p:extLst>
      <p:ext uri="{BB962C8B-B14F-4D97-AF65-F5344CB8AC3E}">
        <p14:creationId xmlns:p14="http://schemas.microsoft.com/office/powerpoint/2010/main" val="13650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2: checklist</a:t>
            </a:r>
            <a:endParaRPr lang="cs-CZ" sz="4000" b="1"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78FE8D34-3CED-4D9E-AFBB-1754D27FB809}"/>
              </a:ext>
            </a:extLst>
          </p:cNvPr>
          <p:cNvPicPr>
            <a:picLocks noChangeAspect="1"/>
          </p:cNvPicPr>
          <p:nvPr/>
        </p:nvPicPr>
        <p:blipFill>
          <a:blip r:embed="rId3"/>
          <a:stretch>
            <a:fillRect/>
          </a:stretch>
        </p:blipFill>
        <p:spPr>
          <a:xfrm>
            <a:off x="499711" y="1633689"/>
            <a:ext cx="4420217" cy="4544059"/>
          </a:xfrm>
          <a:prstGeom prst="rect">
            <a:avLst/>
          </a:prstGeom>
          <a:ln w="38100">
            <a:solidFill>
              <a:srgbClr val="6A007C"/>
            </a:solidFill>
          </a:ln>
        </p:spPr>
      </p:pic>
      <p:pic>
        <p:nvPicPr>
          <p:cNvPr id="13" name="Picture 12">
            <a:extLst>
              <a:ext uri="{FF2B5EF4-FFF2-40B4-BE49-F238E27FC236}">
                <a16:creationId xmlns:a16="http://schemas.microsoft.com/office/drawing/2014/main" id="{6D9099E9-ECEF-467E-B42A-83C45A463E31}"/>
              </a:ext>
            </a:extLst>
          </p:cNvPr>
          <p:cNvPicPr>
            <a:picLocks noChangeAspect="1"/>
          </p:cNvPicPr>
          <p:nvPr/>
        </p:nvPicPr>
        <p:blipFill>
          <a:blip r:embed="rId4"/>
          <a:stretch>
            <a:fillRect/>
          </a:stretch>
        </p:blipFill>
        <p:spPr>
          <a:xfrm>
            <a:off x="4403712" y="1339459"/>
            <a:ext cx="4420217" cy="2657846"/>
          </a:xfrm>
          <a:prstGeom prst="rect">
            <a:avLst/>
          </a:prstGeom>
          <a:ln w="38100">
            <a:solidFill>
              <a:srgbClr val="6A007C"/>
            </a:solidFill>
          </a:ln>
        </p:spPr>
      </p:pic>
      <p:pic>
        <p:nvPicPr>
          <p:cNvPr id="24" name="Picture 23">
            <a:extLst>
              <a:ext uri="{FF2B5EF4-FFF2-40B4-BE49-F238E27FC236}">
                <a16:creationId xmlns:a16="http://schemas.microsoft.com/office/drawing/2014/main" id="{DDA427C2-798D-41BF-AA78-9CDBF5A5A35A}"/>
              </a:ext>
            </a:extLst>
          </p:cNvPr>
          <p:cNvPicPr>
            <a:picLocks noChangeAspect="1"/>
          </p:cNvPicPr>
          <p:nvPr/>
        </p:nvPicPr>
        <p:blipFill>
          <a:blip r:embed="rId5"/>
          <a:stretch>
            <a:fillRect/>
          </a:stretch>
        </p:blipFill>
        <p:spPr>
          <a:xfrm>
            <a:off x="6971173" y="1457530"/>
            <a:ext cx="4920813" cy="5079549"/>
          </a:xfrm>
          <a:prstGeom prst="rect">
            <a:avLst/>
          </a:prstGeom>
          <a:ln w="38100">
            <a:solidFill>
              <a:srgbClr val="6A007C"/>
            </a:solidFill>
          </a:ln>
        </p:spPr>
      </p:pic>
      <p:pic>
        <p:nvPicPr>
          <p:cNvPr id="20" name="Picture 19">
            <a:extLst>
              <a:ext uri="{FF2B5EF4-FFF2-40B4-BE49-F238E27FC236}">
                <a16:creationId xmlns:a16="http://schemas.microsoft.com/office/drawing/2014/main" id="{C2D08965-3E3C-4F81-8877-C04649B2F39F}"/>
              </a:ext>
            </a:extLst>
          </p:cNvPr>
          <p:cNvPicPr>
            <a:picLocks noChangeAspect="1"/>
          </p:cNvPicPr>
          <p:nvPr/>
        </p:nvPicPr>
        <p:blipFill>
          <a:blip r:embed="rId6"/>
          <a:stretch>
            <a:fillRect/>
          </a:stretch>
        </p:blipFill>
        <p:spPr>
          <a:xfrm>
            <a:off x="3890653" y="3781072"/>
            <a:ext cx="4410691" cy="2886478"/>
          </a:xfrm>
          <a:prstGeom prst="rect">
            <a:avLst/>
          </a:prstGeom>
          <a:ln w="38100">
            <a:solidFill>
              <a:srgbClr val="6A007C"/>
            </a:solidFill>
          </a:ln>
        </p:spPr>
      </p:pic>
    </p:spTree>
    <p:extLst>
      <p:ext uri="{BB962C8B-B14F-4D97-AF65-F5344CB8AC3E}">
        <p14:creationId xmlns:p14="http://schemas.microsoft.com/office/powerpoint/2010/main" val="188687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tx1">
                    <a:lumMod val="65000"/>
                    <a:lumOff val="35000"/>
                  </a:schemeClr>
                </a:solidFill>
                <a:latin typeface="Calibri"/>
                <a:cs typeface="Calibri"/>
              </a:rPr>
              <a:t>Glossary</a:t>
            </a:r>
            <a:endParaRPr lang="cs-CZ" sz="2800" b="1" i="0">
              <a:solidFill>
                <a:schemeClr val="tx1">
                  <a:lumMod val="65000"/>
                  <a:lumOff val="35000"/>
                </a:schemeClr>
              </a:solidFill>
              <a:latin typeface="Calibri"/>
              <a:cs typeface="Calibri"/>
            </a:endParaRPr>
          </a:p>
        </p:txBody>
      </p:sp>
      <p:sp>
        <p:nvSpPr>
          <p:cNvPr id="7" name="TextovéPole 4">
            <a:extLst>
              <a:ext uri="{FF2B5EF4-FFF2-40B4-BE49-F238E27FC236}">
                <a16:creationId xmlns:a16="http://schemas.microsoft.com/office/drawing/2014/main" id="{08338C97-1F5A-76F9-C058-235BDCCE2660}"/>
              </a:ext>
            </a:extLst>
          </p:cNvPr>
          <p:cNvSpPr txBox="1"/>
          <p:nvPr/>
        </p:nvSpPr>
        <p:spPr>
          <a:xfrm>
            <a:off x="1115039" y="1923613"/>
            <a:ext cx="4812281" cy="3708708"/>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Gender Balance:</a:t>
            </a:r>
            <a:r>
              <a:rPr lang="en-US" sz="1400" dirty="0">
                <a:solidFill>
                  <a:srgbClr val="000000"/>
                </a:solidFill>
                <a:ea typeface="+mn-lt"/>
                <a:cs typeface="+mn-lt"/>
              </a:rPr>
              <a:t> An equitable distribution of genders within a group, organization, or team, often with the goal of fostering diverse perspectives and reducing bias.</a:t>
            </a:r>
            <a:endParaRPr lang="ca-ES" sz="1400" dirty="0">
              <a:cs typeface="Calibri" panose="020F0502020204030204"/>
            </a:endParaRPr>
          </a:p>
          <a:p>
            <a:pPr>
              <a:spcAft>
                <a:spcPts val="600"/>
              </a:spcAft>
            </a:pPr>
            <a:r>
              <a:rPr lang="en-US" sz="1400" b="1" dirty="0">
                <a:solidFill>
                  <a:srgbClr val="000000"/>
                </a:solidFill>
                <a:ea typeface="+mn-lt"/>
                <a:cs typeface="+mn-lt"/>
              </a:rPr>
              <a:t>Gender Barriers: </a:t>
            </a:r>
            <a:r>
              <a:rPr lang="en-US" sz="1400" dirty="0">
                <a:solidFill>
                  <a:srgbClr val="000000"/>
                </a:solidFill>
                <a:ea typeface="+mn-lt"/>
                <a:cs typeface="+mn-lt"/>
              </a:rPr>
              <a:t>Obstacles that limit opportunities, resources, or fair treatment based on gender, often rooted in societal norms or institutional practices.</a:t>
            </a:r>
            <a:endParaRPr lang="en-US" sz="1400" dirty="0">
              <a:cs typeface="Calibri" panose="020F0502020204030204"/>
            </a:endParaRPr>
          </a:p>
          <a:p>
            <a:pPr>
              <a:spcAft>
                <a:spcPts val="600"/>
              </a:spcAft>
            </a:pPr>
            <a:r>
              <a:rPr lang="en-US" sz="1400" b="1" dirty="0">
                <a:solidFill>
                  <a:srgbClr val="000000"/>
                </a:solidFill>
                <a:ea typeface="+mn-lt"/>
                <a:cs typeface="+mn-lt"/>
              </a:rPr>
              <a:t>Gender-Based Violence: </a:t>
            </a:r>
            <a:r>
              <a:rPr lang="en-US" sz="1400" dirty="0">
                <a:solidFill>
                  <a:srgbClr val="000000"/>
                </a:solidFill>
                <a:ea typeface="+mn-lt"/>
                <a:cs typeface="+mn-lt"/>
              </a:rPr>
              <a:t>Any act of violence directed at an individual based on their gender, often intended to establish or reinforce gender-based power inequalities.</a:t>
            </a:r>
            <a:endParaRPr lang="en-US" sz="1400" dirty="0">
              <a:cs typeface="Calibri" panose="020F0502020204030204"/>
            </a:endParaRPr>
          </a:p>
          <a:p>
            <a:pPr>
              <a:spcAft>
                <a:spcPts val="600"/>
              </a:spcAft>
            </a:pPr>
            <a:r>
              <a:rPr lang="en-US" sz="1400" b="1" dirty="0">
                <a:solidFill>
                  <a:srgbClr val="000000"/>
                </a:solidFill>
                <a:ea typeface="+mn-lt"/>
                <a:cs typeface="+mn-lt"/>
              </a:rPr>
              <a:t>Gender Dimension: </a:t>
            </a:r>
            <a:r>
              <a:rPr lang="en-US" sz="1400" dirty="0">
                <a:solidFill>
                  <a:srgbClr val="000000"/>
                </a:solidFill>
                <a:ea typeface="+mn-lt"/>
                <a:cs typeface="+mn-lt"/>
              </a:rPr>
              <a:t>The integration of gender considerations into the design, implementation, and evaluation of policies, projects, or research to ensure that they benefit all genders fairly.</a:t>
            </a:r>
            <a:endParaRPr lang="en-US" sz="1400" dirty="0">
              <a:cs typeface="Calibri" panose="020F0502020204030204"/>
            </a:endParaRPr>
          </a:p>
          <a:p>
            <a:pPr>
              <a:spcAft>
                <a:spcPts val="600"/>
              </a:spcAft>
            </a:pPr>
            <a:endParaRPr lang="en-US" sz="1400">
              <a:latin typeface="Calibri"/>
              <a:cs typeface="Calibri"/>
            </a:endParaRPr>
          </a:p>
          <a:p>
            <a:pPr>
              <a:spcAft>
                <a:spcPts val="600"/>
              </a:spcAft>
            </a:pPr>
            <a:endParaRPr lang="en-US" sz="1400">
              <a:latin typeface="Calibri"/>
              <a:cs typeface="Calibri"/>
            </a:endParaRPr>
          </a:p>
        </p:txBody>
      </p:sp>
      <p:sp>
        <p:nvSpPr>
          <p:cNvPr id="10" name="QuadreDeText 2">
            <a:extLst>
              <a:ext uri="{FF2B5EF4-FFF2-40B4-BE49-F238E27FC236}">
                <a16:creationId xmlns:a16="http://schemas.microsoft.com/office/drawing/2014/main" id="{C7C8A01B-186D-2491-BFAA-2ED81D6C24A1}"/>
              </a:ext>
            </a:extLst>
          </p:cNvPr>
          <p:cNvSpPr txBox="1"/>
          <p:nvPr/>
        </p:nvSpPr>
        <p:spPr>
          <a:xfrm>
            <a:off x="6555058" y="1927302"/>
            <a:ext cx="4322955" cy="36317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cs typeface="Segoe UI"/>
              </a:rPr>
              <a:t>Gender Equality:</a:t>
            </a:r>
            <a:r>
              <a:rPr lang="en-US" sz="1400" dirty="0">
                <a:cs typeface="Segoe UI"/>
              </a:rPr>
              <a:t> The state of equal access to opportunities and resources, regardless of gender, aiming to eliminate gender-based discrimination and ensure fair treatment for all.​</a:t>
            </a:r>
            <a:endParaRPr lang="ca-ES" dirty="0"/>
          </a:p>
          <a:p>
            <a:pPr>
              <a:spcAft>
                <a:spcPts val="600"/>
              </a:spcAft>
            </a:pPr>
            <a:r>
              <a:rPr lang="en-US" sz="1400" b="1" dirty="0">
                <a:cs typeface="Segoe UI"/>
              </a:rPr>
              <a:t>Gender Equality Plan:</a:t>
            </a:r>
            <a:r>
              <a:rPr lang="en-US" sz="1400" dirty="0">
                <a:cs typeface="Segoe UI"/>
              </a:rPr>
              <a:t> A formal policy or document developed by an organization to promote equal opportunities and eliminate gender bias within the workplace or project environment.​</a:t>
            </a:r>
            <a:endParaRPr lang="en-US" sz="1400" dirty="0">
              <a:ea typeface="Calibri"/>
              <a:cs typeface="Segoe UI"/>
            </a:endParaRPr>
          </a:p>
          <a:p>
            <a:pPr>
              <a:spcAft>
                <a:spcPts val="600"/>
              </a:spcAft>
            </a:pPr>
            <a:r>
              <a:rPr lang="en-US" sz="1400" b="1" dirty="0">
                <a:cs typeface="Segoe UI"/>
              </a:rPr>
              <a:t>Gender Impact: </a:t>
            </a:r>
            <a:r>
              <a:rPr lang="en-US" sz="1400" dirty="0">
                <a:cs typeface="Segoe UI"/>
              </a:rPr>
              <a:t>The specific effects or outcomes that an action, policy, or program has on gender equality or the experiences of different genders.​</a:t>
            </a:r>
            <a:endParaRPr lang="en-US" sz="1400" dirty="0">
              <a:ea typeface="Calibri"/>
              <a:cs typeface="Segoe UI"/>
            </a:endParaRPr>
          </a:p>
          <a:p>
            <a:pPr>
              <a:spcAft>
                <a:spcPts val="600"/>
              </a:spcAft>
            </a:pPr>
            <a:r>
              <a:rPr lang="en-US" sz="1400" b="1" dirty="0">
                <a:cs typeface="Segoe UI"/>
              </a:rPr>
              <a:t>Gender Inequalities:</a:t>
            </a:r>
            <a:r>
              <a:rPr lang="en-US" sz="1400" dirty="0">
                <a:cs typeface="Segoe UI"/>
              </a:rPr>
              <a:t> Disparities in status, resources, opportunities, and treatment based on gender, often resulting from systemic biases or discrimination.​</a:t>
            </a:r>
            <a:endParaRPr lang="en-US" sz="1400" dirty="0">
              <a:ea typeface="Calibri"/>
              <a:cs typeface="Segoe UI"/>
            </a:endParaRPr>
          </a:p>
          <a:p>
            <a:pPr>
              <a:spcAft>
                <a:spcPts val="600"/>
              </a:spcAft>
            </a:pPr>
            <a:r>
              <a:rPr lang="en-US" sz="1400" dirty="0">
                <a:cs typeface="Segoe UI"/>
              </a:rPr>
              <a:t>​</a:t>
            </a:r>
            <a:endParaRPr lang="en-US" sz="1400" dirty="0">
              <a:ea typeface="Calibri"/>
              <a:cs typeface="Segoe UI"/>
            </a:endParaRPr>
          </a:p>
        </p:txBody>
      </p:sp>
    </p:spTree>
    <p:extLst>
      <p:ext uri="{BB962C8B-B14F-4D97-AF65-F5344CB8AC3E}">
        <p14:creationId xmlns:p14="http://schemas.microsoft.com/office/powerpoint/2010/main" val="1127758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F44367-0C16-47C0-97DE-38FF35378C4B}"/>
              </a:ext>
            </a:extLst>
          </p:cNvPr>
          <p:cNvPicPr>
            <a:picLocks noChangeAspect="1"/>
          </p:cNvPicPr>
          <p:nvPr/>
        </p:nvPicPr>
        <p:blipFill>
          <a:blip r:embed="rId3"/>
          <a:stretch>
            <a:fillRect/>
          </a:stretch>
        </p:blipFill>
        <p:spPr>
          <a:xfrm>
            <a:off x="3055672" y="2683311"/>
            <a:ext cx="4474037" cy="2883867"/>
          </a:xfrm>
          <a:prstGeom prst="rect">
            <a:avLst/>
          </a:prstGeom>
        </p:spPr>
      </p:pic>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2: checklist</a:t>
            </a:r>
            <a:endParaRPr lang="cs-CZ" sz="4000" b="1" i="0">
              <a:solidFill>
                <a:schemeClr val="tx1">
                  <a:lumMod val="65000"/>
                  <a:lumOff val="35000"/>
                </a:schemeClr>
              </a:solidFill>
              <a:latin typeface="Sofia Pro" pitchFamily="2" charset="0"/>
            </a:endParaRPr>
          </a:p>
        </p:txBody>
      </p:sp>
      <p:pic>
        <p:nvPicPr>
          <p:cNvPr id="7" name="Picture 6">
            <a:extLst>
              <a:ext uri="{FF2B5EF4-FFF2-40B4-BE49-F238E27FC236}">
                <a16:creationId xmlns:a16="http://schemas.microsoft.com/office/drawing/2014/main" id="{112A7C87-7186-4775-9974-1EA2D3E2D2C3}"/>
              </a:ext>
            </a:extLst>
          </p:cNvPr>
          <p:cNvPicPr>
            <a:picLocks noChangeAspect="1"/>
          </p:cNvPicPr>
          <p:nvPr/>
        </p:nvPicPr>
        <p:blipFill rotWithShape="1">
          <a:blip r:embed="rId4"/>
          <a:srcRect t="30952" b="30522"/>
          <a:stretch/>
        </p:blipFill>
        <p:spPr>
          <a:xfrm>
            <a:off x="9376491" y="528024"/>
            <a:ext cx="2143125" cy="825646"/>
          </a:xfrm>
          <a:prstGeom prst="rect">
            <a:avLst/>
          </a:prstGeom>
        </p:spPr>
      </p:pic>
      <p:graphicFrame>
        <p:nvGraphicFramePr>
          <p:cNvPr id="8" name="Table 9">
            <a:extLst>
              <a:ext uri="{FF2B5EF4-FFF2-40B4-BE49-F238E27FC236}">
                <a16:creationId xmlns:a16="http://schemas.microsoft.com/office/drawing/2014/main" id="{1A4A7684-8B95-4D48-AEF9-3EDD27999074}"/>
              </a:ext>
            </a:extLst>
          </p:cNvPr>
          <p:cNvGraphicFramePr>
            <a:graphicFrameLocks noGrp="1"/>
          </p:cNvGraphicFramePr>
          <p:nvPr>
            <p:extLst>
              <p:ext uri="{D42A27DB-BD31-4B8C-83A1-F6EECF244321}">
                <p14:modId xmlns:p14="http://schemas.microsoft.com/office/powerpoint/2010/main" val="3516806995"/>
              </p:ext>
            </p:extLst>
          </p:nvPr>
        </p:nvGraphicFramePr>
        <p:xfrm>
          <a:off x="738925" y="1341835"/>
          <a:ext cx="6080655" cy="1112520"/>
        </p:xfrm>
        <a:graphic>
          <a:graphicData uri="http://schemas.openxmlformats.org/drawingml/2006/table">
            <a:tbl>
              <a:tblPr firstRow="1" bandRow="1">
                <a:tableStyleId>{93296810-A885-4BE3-A3E7-6D5BEEA58F35}</a:tableStyleId>
              </a:tblPr>
              <a:tblGrid>
                <a:gridCol w="1331487">
                  <a:extLst>
                    <a:ext uri="{9D8B030D-6E8A-4147-A177-3AD203B41FA5}">
                      <a16:colId xmlns:a16="http://schemas.microsoft.com/office/drawing/2014/main" val="4143261047"/>
                    </a:ext>
                  </a:extLst>
                </a:gridCol>
                <a:gridCol w="4749168">
                  <a:extLst>
                    <a:ext uri="{9D8B030D-6E8A-4147-A177-3AD203B41FA5}">
                      <a16:colId xmlns:a16="http://schemas.microsoft.com/office/drawing/2014/main" val="2295103040"/>
                    </a:ext>
                  </a:extLst>
                </a:gridCol>
              </a:tblGrid>
              <a:tr h="370840">
                <a:tc>
                  <a:txBody>
                    <a:bodyPr/>
                    <a:lstStyle/>
                    <a:p>
                      <a:pPr algn="ctr"/>
                      <a:r>
                        <a:rPr lang="en-US"/>
                        <a:t>Time</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10 min.</a:t>
                      </a:r>
                    </a:p>
                  </a:txBody>
                  <a:tcPr>
                    <a:solidFill>
                      <a:srgbClr val="A468AE">
                        <a:alpha val="40000"/>
                      </a:srgbClr>
                    </a:solidFill>
                  </a:tcPr>
                </a:tc>
                <a:tc>
                  <a:txBody>
                    <a:bodyPr/>
                    <a:lstStyle/>
                    <a:p>
                      <a:r>
                        <a:rPr lang="en-US"/>
                        <a:t>Individually, fill-out the checklist</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5 min.</a:t>
                      </a:r>
                    </a:p>
                  </a:txBody>
                  <a:tcPr>
                    <a:solidFill>
                      <a:srgbClr val="B1E5B1">
                        <a:alpha val="40000"/>
                      </a:srgbClr>
                    </a:solidFill>
                  </a:tcPr>
                </a:tc>
                <a:tc>
                  <a:txBody>
                    <a:bodyPr/>
                    <a:lstStyle/>
                    <a:p>
                      <a:r>
                        <a:rPr lang="en-US"/>
                        <a:t>Write your grades in the summary table in MIRO</a:t>
                      </a:r>
                    </a:p>
                  </a:txBody>
                  <a:tcPr>
                    <a:solidFill>
                      <a:srgbClr val="B1E5B1">
                        <a:alpha val="40000"/>
                      </a:srgbClr>
                    </a:solidFill>
                  </a:tcPr>
                </a:tc>
                <a:extLst>
                  <a:ext uri="{0D108BD9-81ED-4DB2-BD59-A6C34878D82A}">
                    <a16:rowId xmlns:a16="http://schemas.microsoft.com/office/drawing/2014/main" val="2186350214"/>
                  </a:ext>
                </a:extLst>
              </a:tr>
            </a:tbl>
          </a:graphicData>
        </a:graphic>
      </p:graphicFrame>
      <p:sp>
        <p:nvSpPr>
          <p:cNvPr id="3" name="Freeform: Shape 2">
            <a:extLst>
              <a:ext uri="{FF2B5EF4-FFF2-40B4-BE49-F238E27FC236}">
                <a16:creationId xmlns:a16="http://schemas.microsoft.com/office/drawing/2014/main" id="{DCD5B835-BBD2-4299-AE2B-75E4C620C50A}"/>
              </a:ext>
            </a:extLst>
          </p:cNvPr>
          <p:cNvSpPr/>
          <p:nvPr/>
        </p:nvSpPr>
        <p:spPr>
          <a:xfrm>
            <a:off x="1713244" y="1996966"/>
            <a:ext cx="1342428" cy="2232134"/>
          </a:xfrm>
          <a:custGeom>
            <a:avLst/>
            <a:gdLst>
              <a:gd name="connsiteX0" fmla="*/ 304742 w 809239"/>
              <a:gd name="connsiteY0" fmla="*/ 0 h 1891862"/>
              <a:gd name="connsiteX1" fmla="*/ 20963 w 809239"/>
              <a:gd name="connsiteY1" fmla="*/ 1093075 h 1891862"/>
              <a:gd name="connsiteX2" fmla="*/ 809239 w 809239"/>
              <a:gd name="connsiteY2" fmla="*/ 1891862 h 1891862"/>
            </a:gdLst>
            <a:ahLst/>
            <a:cxnLst>
              <a:cxn ang="0">
                <a:pos x="connsiteX0" y="connsiteY0"/>
              </a:cxn>
              <a:cxn ang="0">
                <a:pos x="connsiteX1" y="connsiteY1"/>
              </a:cxn>
              <a:cxn ang="0">
                <a:pos x="connsiteX2" y="connsiteY2"/>
              </a:cxn>
            </a:cxnLst>
            <a:rect l="l" t="t" r="r" b="b"/>
            <a:pathLst>
              <a:path w="809239" h="1891862">
                <a:moveTo>
                  <a:pt x="304742" y="0"/>
                </a:moveTo>
                <a:cubicBezTo>
                  <a:pt x="120811" y="388882"/>
                  <a:pt x="-63120" y="777765"/>
                  <a:pt x="20963" y="1093075"/>
                </a:cubicBezTo>
                <a:cubicBezTo>
                  <a:pt x="105046" y="1408385"/>
                  <a:pt x="457142" y="1650123"/>
                  <a:pt x="809239" y="1891862"/>
                </a:cubicBez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2E77720-70EC-4B9A-A547-186A3CE51102}"/>
              </a:ext>
            </a:extLst>
          </p:cNvPr>
          <p:cNvSpPr/>
          <p:nvPr/>
        </p:nvSpPr>
        <p:spPr>
          <a:xfrm>
            <a:off x="5978837" y="2168304"/>
            <a:ext cx="2316778" cy="1755997"/>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15842 w 1396594"/>
              <a:gd name="connsiteY0" fmla="*/ 0 h 1891862"/>
              <a:gd name="connsiteX1" fmla="*/ 1392698 w 1396594"/>
              <a:gd name="connsiteY1" fmla="*/ 378371 h 1891862"/>
              <a:gd name="connsiteX2" fmla="*/ 520339 w 1396594"/>
              <a:gd name="connsiteY2" fmla="*/ 1891862 h 1891862"/>
              <a:gd name="connsiteX0" fmla="*/ 15842 w 1403713"/>
              <a:gd name="connsiteY0" fmla="*/ 0 h 1030014"/>
              <a:gd name="connsiteX1" fmla="*/ 1392698 w 1403713"/>
              <a:gd name="connsiteY1" fmla="*/ 378371 h 1030014"/>
              <a:gd name="connsiteX2" fmla="*/ 1392697 w 1403713"/>
              <a:gd name="connsiteY2" fmla="*/ 1030014 h 1030014"/>
              <a:gd name="connsiteX0" fmla="*/ 15842 w 1487570"/>
              <a:gd name="connsiteY0" fmla="*/ 0 h 1030014"/>
              <a:gd name="connsiteX1" fmla="*/ 1392698 w 1487570"/>
              <a:gd name="connsiteY1" fmla="*/ 378371 h 1030014"/>
              <a:gd name="connsiteX2" fmla="*/ 1392697 w 1487570"/>
              <a:gd name="connsiteY2" fmla="*/ 1030014 h 1030014"/>
              <a:gd name="connsiteX0" fmla="*/ 14339 w 1591531"/>
              <a:gd name="connsiteY0" fmla="*/ 0 h 1030014"/>
              <a:gd name="connsiteX1" fmla="*/ 1559360 w 1591531"/>
              <a:gd name="connsiteY1" fmla="*/ 325820 h 1030014"/>
              <a:gd name="connsiteX2" fmla="*/ 1391194 w 1591531"/>
              <a:gd name="connsiteY2" fmla="*/ 1030014 h 1030014"/>
              <a:gd name="connsiteX0" fmla="*/ 769445 w 2316778"/>
              <a:gd name="connsiteY0" fmla="*/ 0 h 1184173"/>
              <a:gd name="connsiteX1" fmla="*/ 2314466 w 2316778"/>
              <a:gd name="connsiteY1" fmla="*/ 325820 h 1184173"/>
              <a:gd name="connsiteX2" fmla="*/ 0 w 2316778"/>
              <a:gd name="connsiteY2" fmla="*/ 1184173 h 1184173"/>
            </a:gdLst>
            <a:ahLst/>
            <a:cxnLst>
              <a:cxn ang="0">
                <a:pos x="connsiteX0" y="connsiteY0"/>
              </a:cxn>
              <a:cxn ang="0">
                <a:pos x="connsiteX1" y="connsiteY1"/>
              </a:cxn>
              <a:cxn ang="0">
                <a:pos x="connsiteX2" y="connsiteY2"/>
              </a:cxn>
            </a:cxnLst>
            <a:rect l="l" t="t" r="r" b="b"/>
            <a:pathLst>
              <a:path w="2316778" h="1184173">
                <a:moveTo>
                  <a:pt x="769445" y="0"/>
                </a:moveTo>
                <a:cubicBezTo>
                  <a:pt x="585514" y="388882"/>
                  <a:pt x="2230383" y="10510"/>
                  <a:pt x="2314466" y="325820"/>
                </a:cubicBezTo>
                <a:cubicBezTo>
                  <a:pt x="2398549" y="641130"/>
                  <a:pt x="162910" y="900392"/>
                  <a:pt x="0" y="1184173"/>
                </a:cubicBezTo>
              </a:path>
            </a:pathLst>
          </a:custGeom>
          <a:noFill/>
          <a:ln w="50800">
            <a:solidFill>
              <a:srgbClr val="339933"/>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123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2: checklist</a:t>
            </a:r>
            <a:endParaRPr lang="cs-CZ" sz="4000" b="1" i="0">
              <a:solidFill>
                <a:schemeClr val="tx1">
                  <a:lumMod val="65000"/>
                  <a:lumOff val="35000"/>
                </a:schemeClr>
              </a:solidFill>
              <a:latin typeface="Sofia Pro" pitchFamily="2" charset="0"/>
            </a:endParaRPr>
          </a:p>
        </p:txBody>
      </p:sp>
      <p:graphicFrame>
        <p:nvGraphicFramePr>
          <p:cNvPr id="8" name="Table 9">
            <a:extLst>
              <a:ext uri="{FF2B5EF4-FFF2-40B4-BE49-F238E27FC236}">
                <a16:creationId xmlns:a16="http://schemas.microsoft.com/office/drawing/2014/main" id="{1A4A7684-8B95-4D48-AEF9-3EDD27999074}"/>
              </a:ext>
            </a:extLst>
          </p:cNvPr>
          <p:cNvGraphicFramePr>
            <a:graphicFrameLocks noGrp="1"/>
          </p:cNvGraphicFramePr>
          <p:nvPr>
            <p:extLst>
              <p:ext uri="{D42A27DB-BD31-4B8C-83A1-F6EECF244321}">
                <p14:modId xmlns:p14="http://schemas.microsoft.com/office/powerpoint/2010/main" val="1460021156"/>
              </p:ext>
            </p:extLst>
          </p:nvPr>
        </p:nvGraphicFramePr>
        <p:xfrm>
          <a:off x="7801015" y="2926038"/>
          <a:ext cx="2929596" cy="1112520"/>
        </p:xfrm>
        <a:graphic>
          <a:graphicData uri="http://schemas.openxmlformats.org/drawingml/2006/table">
            <a:tbl>
              <a:tblPr firstRow="1" bandRow="1">
                <a:tableStyleId>{93296810-A885-4BE3-A3E7-6D5BEEA58F35}</a:tableStyleId>
              </a:tblPr>
              <a:tblGrid>
                <a:gridCol w="883979">
                  <a:extLst>
                    <a:ext uri="{9D8B030D-6E8A-4147-A177-3AD203B41FA5}">
                      <a16:colId xmlns:a16="http://schemas.microsoft.com/office/drawing/2014/main" val="4143261047"/>
                    </a:ext>
                  </a:extLst>
                </a:gridCol>
                <a:gridCol w="2045617">
                  <a:extLst>
                    <a:ext uri="{9D8B030D-6E8A-4147-A177-3AD203B41FA5}">
                      <a16:colId xmlns:a16="http://schemas.microsoft.com/office/drawing/2014/main" val="2295103040"/>
                    </a:ext>
                  </a:extLst>
                </a:gridCol>
              </a:tblGrid>
              <a:tr h="370840">
                <a:tc>
                  <a:txBody>
                    <a:bodyPr/>
                    <a:lstStyle/>
                    <a:p>
                      <a:pPr algn="ctr"/>
                      <a:r>
                        <a:rPr lang="en-US"/>
                        <a:t>Time</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15 min.</a:t>
                      </a:r>
                    </a:p>
                  </a:txBody>
                  <a:tcPr>
                    <a:solidFill>
                      <a:srgbClr val="A468AE">
                        <a:alpha val="40000"/>
                      </a:srgbClr>
                    </a:solidFill>
                  </a:tcPr>
                </a:tc>
                <a:tc>
                  <a:txBody>
                    <a:bodyPr/>
                    <a:lstStyle/>
                    <a:p>
                      <a:r>
                        <a:rPr lang="en-US"/>
                        <a:t>Teamwork</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10 min.</a:t>
                      </a:r>
                    </a:p>
                  </a:txBody>
                  <a:tcPr>
                    <a:solidFill>
                      <a:srgbClr val="B1E5B1">
                        <a:alpha val="40000"/>
                      </a:srgbClr>
                    </a:solidFill>
                  </a:tcPr>
                </a:tc>
                <a:tc>
                  <a:txBody>
                    <a:bodyPr/>
                    <a:lstStyle/>
                    <a:p>
                      <a:r>
                        <a:rPr lang="en-US"/>
                        <a:t>Sharing &amp; wrap-up</a:t>
                      </a:r>
                    </a:p>
                  </a:txBody>
                  <a:tcPr>
                    <a:solidFill>
                      <a:srgbClr val="B1E5B1">
                        <a:alpha val="40000"/>
                      </a:srgbClr>
                    </a:solidFill>
                  </a:tcPr>
                </a:tc>
                <a:extLst>
                  <a:ext uri="{0D108BD9-81ED-4DB2-BD59-A6C34878D82A}">
                    <a16:rowId xmlns:a16="http://schemas.microsoft.com/office/drawing/2014/main" val="2186350214"/>
                  </a:ext>
                </a:extLst>
              </a:tr>
            </a:tbl>
          </a:graphicData>
        </a:graphic>
      </p:graphicFrame>
      <p:pic>
        <p:nvPicPr>
          <p:cNvPr id="9" name="Picture 8">
            <a:extLst>
              <a:ext uri="{FF2B5EF4-FFF2-40B4-BE49-F238E27FC236}">
                <a16:creationId xmlns:a16="http://schemas.microsoft.com/office/drawing/2014/main" id="{64B1B730-74A7-4EEE-B3B6-FE6A811966D6}"/>
              </a:ext>
            </a:extLst>
          </p:cNvPr>
          <p:cNvPicPr>
            <a:picLocks noChangeAspect="1"/>
          </p:cNvPicPr>
          <p:nvPr/>
        </p:nvPicPr>
        <p:blipFill rotWithShape="1">
          <a:blip r:embed="rId3"/>
          <a:srcRect t="30952" b="30522"/>
          <a:stretch/>
        </p:blipFill>
        <p:spPr>
          <a:xfrm>
            <a:off x="9376491" y="528024"/>
            <a:ext cx="2143125" cy="825646"/>
          </a:xfrm>
          <a:prstGeom prst="rect">
            <a:avLst/>
          </a:prstGeom>
        </p:spPr>
      </p:pic>
      <p:pic>
        <p:nvPicPr>
          <p:cNvPr id="6" name="Picture 5">
            <a:extLst>
              <a:ext uri="{FF2B5EF4-FFF2-40B4-BE49-F238E27FC236}">
                <a16:creationId xmlns:a16="http://schemas.microsoft.com/office/drawing/2014/main" id="{FB0B0448-7CAC-47DE-93DB-8FE21C7743E3}"/>
              </a:ext>
            </a:extLst>
          </p:cNvPr>
          <p:cNvPicPr>
            <a:picLocks noChangeAspect="1"/>
          </p:cNvPicPr>
          <p:nvPr/>
        </p:nvPicPr>
        <p:blipFill>
          <a:blip r:embed="rId4"/>
          <a:stretch>
            <a:fillRect/>
          </a:stretch>
        </p:blipFill>
        <p:spPr>
          <a:xfrm>
            <a:off x="672384" y="1353670"/>
            <a:ext cx="6604716" cy="4257256"/>
          </a:xfrm>
          <a:prstGeom prst="rect">
            <a:avLst/>
          </a:prstGeom>
        </p:spPr>
      </p:pic>
      <p:sp>
        <p:nvSpPr>
          <p:cNvPr id="7" name="Freeform: Shape 6">
            <a:extLst>
              <a:ext uri="{FF2B5EF4-FFF2-40B4-BE49-F238E27FC236}">
                <a16:creationId xmlns:a16="http://schemas.microsoft.com/office/drawing/2014/main" id="{80C6A37F-B4C0-4F16-B17E-63E784D01CBE}"/>
              </a:ext>
            </a:extLst>
          </p:cNvPr>
          <p:cNvSpPr/>
          <p:nvPr/>
        </p:nvSpPr>
        <p:spPr>
          <a:xfrm>
            <a:off x="6929172" y="3441701"/>
            <a:ext cx="814102" cy="3066"/>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0CE164C-0DB0-450C-AAAB-33C31259F5BA}"/>
              </a:ext>
            </a:extLst>
          </p:cNvPr>
          <p:cNvSpPr/>
          <p:nvPr/>
        </p:nvSpPr>
        <p:spPr>
          <a:xfrm flipV="1">
            <a:off x="4813678" y="3503647"/>
            <a:ext cx="2929596" cy="1112520"/>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1316FF6-D4A5-47A5-85BE-1FC219A996B7}"/>
              </a:ext>
            </a:extLst>
          </p:cNvPr>
          <p:cNvSpPr/>
          <p:nvPr/>
        </p:nvSpPr>
        <p:spPr>
          <a:xfrm flipV="1">
            <a:off x="7081572" y="3503647"/>
            <a:ext cx="661702" cy="1106388"/>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392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The syllabus</a:t>
            </a:r>
            <a:endParaRPr lang="cs-CZ" sz="3200" b="1" i="0">
              <a:solidFill>
                <a:schemeClr val="tx1">
                  <a:lumMod val="65000"/>
                  <a:lumOff val="35000"/>
                </a:schemeClr>
              </a:solidFill>
              <a:latin typeface="Sofia Pro" pitchFamily="2" charset="0"/>
            </a:endParaRPr>
          </a:p>
        </p:txBody>
      </p:sp>
      <p:sp>
        <p:nvSpPr>
          <p:cNvPr id="11" name="Rectangle 10">
            <a:extLst>
              <a:ext uri="{FF2B5EF4-FFF2-40B4-BE49-F238E27FC236}">
                <a16:creationId xmlns:a16="http://schemas.microsoft.com/office/drawing/2014/main" id="{823552E7-59C8-4371-8FE5-2100411BFF6C}"/>
              </a:ext>
            </a:extLst>
          </p:cNvPr>
          <p:cNvSpPr/>
          <p:nvPr/>
        </p:nvSpPr>
        <p:spPr>
          <a:xfrm>
            <a:off x="1157328" y="1351498"/>
            <a:ext cx="6012098" cy="1697837"/>
          </a:xfrm>
          <a:prstGeom prst="rect">
            <a:avLst/>
          </a:prstGeom>
        </p:spPr>
        <p:txBody>
          <a:bodyPr wrap="square">
            <a:spAutoFit/>
          </a:bodyPr>
          <a:lstStyle/>
          <a:p>
            <a:pPr>
              <a:lnSpc>
                <a:spcPct val="150000"/>
              </a:lnSpc>
            </a:pPr>
            <a:r>
              <a:rPr lang="en-GB" sz="3200" b="1">
                <a:solidFill>
                  <a:srgbClr val="6A007C"/>
                </a:solidFill>
                <a:latin typeface="Trebuchet MS" panose="020B0703020202090204" pitchFamily="34" charset="0"/>
              </a:rPr>
              <a:t>URGENT:</a:t>
            </a:r>
          </a:p>
          <a:p>
            <a:pPr>
              <a:lnSpc>
                <a:spcPct val="150000"/>
              </a:lnSpc>
            </a:pPr>
            <a:r>
              <a:rPr lang="en-GB" sz="2000" i="1">
                <a:latin typeface="Trebuchet MS" panose="020B0703020202090204" pitchFamily="34" charset="0"/>
              </a:rPr>
              <a:t>To make explicit the social and human dimension of </a:t>
            </a:r>
            <a:r>
              <a:rPr lang="en-GB" sz="2000" i="1" strike="sngStrike">
                <a:latin typeface="Trebuchet MS" panose="020B0703020202090204" pitchFamily="34" charset="0"/>
              </a:rPr>
              <a:t>(most of)</a:t>
            </a:r>
            <a:r>
              <a:rPr lang="en-GB" sz="2000" i="1">
                <a:latin typeface="Trebuchet MS" panose="020B0703020202090204" pitchFamily="34" charset="0"/>
              </a:rPr>
              <a:t> the engineering subjects.</a:t>
            </a:r>
          </a:p>
        </p:txBody>
      </p:sp>
      <p:pic>
        <p:nvPicPr>
          <p:cNvPr id="13" name="Picture 12">
            <a:extLst>
              <a:ext uri="{FF2B5EF4-FFF2-40B4-BE49-F238E27FC236}">
                <a16:creationId xmlns:a16="http://schemas.microsoft.com/office/drawing/2014/main" id="{84E26C5B-55B1-42D7-87E1-56A7A0EA14AC}"/>
              </a:ext>
            </a:extLst>
          </p:cNvPr>
          <p:cNvPicPr>
            <a:picLocks noChangeAspect="1"/>
          </p:cNvPicPr>
          <p:nvPr/>
        </p:nvPicPr>
        <p:blipFill>
          <a:blip r:embed="rId3"/>
          <a:stretch>
            <a:fillRect/>
          </a:stretch>
        </p:blipFill>
        <p:spPr>
          <a:xfrm>
            <a:off x="1320702" y="3295288"/>
            <a:ext cx="3065768" cy="2040129"/>
          </a:xfrm>
          <a:prstGeom prst="rect">
            <a:avLst/>
          </a:prstGeom>
        </p:spPr>
      </p:pic>
      <p:grpSp>
        <p:nvGrpSpPr>
          <p:cNvPr id="14" name="Group 13">
            <a:extLst>
              <a:ext uri="{FF2B5EF4-FFF2-40B4-BE49-F238E27FC236}">
                <a16:creationId xmlns:a16="http://schemas.microsoft.com/office/drawing/2014/main" id="{65996334-8882-4613-A10E-532B84A53F6B}"/>
              </a:ext>
            </a:extLst>
          </p:cNvPr>
          <p:cNvGrpSpPr/>
          <p:nvPr/>
        </p:nvGrpSpPr>
        <p:grpSpPr>
          <a:xfrm>
            <a:off x="7434402" y="1835041"/>
            <a:ext cx="2422299" cy="3351918"/>
            <a:chOff x="6182514" y="3636482"/>
            <a:chExt cx="1899694" cy="2055717"/>
          </a:xfrm>
        </p:grpSpPr>
        <p:sp>
          <p:nvSpPr>
            <p:cNvPr id="15" name="Rounded Rectangle 3">
              <a:extLst>
                <a:ext uri="{FF2B5EF4-FFF2-40B4-BE49-F238E27FC236}">
                  <a16:creationId xmlns:a16="http://schemas.microsoft.com/office/drawing/2014/main" id="{11066C4E-5DAF-409B-BCCE-10B918D5B73A}"/>
                </a:ext>
              </a:extLst>
            </p:cNvPr>
            <p:cNvSpPr/>
            <p:nvPr/>
          </p:nvSpPr>
          <p:spPr>
            <a:xfrm>
              <a:off x="6182514" y="3636482"/>
              <a:ext cx="1899694" cy="2055717"/>
            </a:xfrm>
            <a:prstGeom prst="roundRect">
              <a:avLst>
                <a:gd name="adj" fmla="val 0"/>
              </a:avLst>
            </a:prstGeom>
            <a:solidFill>
              <a:srgbClr val="6A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i="1"/>
            </a:p>
            <a:p>
              <a:pPr algn="ctr"/>
              <a:endParaRPr lang="en-GB" b="1" i="1"/>
            </a:p>
            <a:p>
              <a:pPr algn="ctr"/>
              <a:endParaRPr lang="en-GB" b="1" i="1"/>
            </a:p>
            <a:p>
              <a:pPr algn="ctr"/>
              <a:endParaRPr lang="en-GB"/>
            </a:p>
            <a:p>
              <a:pPr algn="ctr"/>
              <a:endParaRPr lang="en-GB"/>
            </a:p>
            <a:p>
              <a:pPr algn="ctr"/>
              <a:endParaRPr lang="en-GB"/>
            </a:p>
            <a:p>
              <a:pPr algn="ctr"/>
              <a:endParaRPr lang="en-GB"/>
            </a:p>
          </p:txBody>
        </p:sp>
        <p:sp>
          <p:nvSpPr>
            <p:cNvPr id="16" name="Rectangle 15">
              <a:extLst>
                <a:ext uri="{FF2B5EF4-FFF2-40B4-BE49-F238E27FC236}">
                  <a16:creationId xmlns:a16="http://schemas.microsoft.com/office/drawing/2014/main" id="{5399F2EB-54A6-42AB-8F71-1AB1F515B8D1}"/>
                </a:ext>
              </a:extLst>
            </p:cNvPr>
            <p:cNvSpPr/>
            <p:nvPr/>
          </p:nvSpPr>
          <p:spPr>
            <a:xfrm>
              <a:off x="6408210" y="3814025"/>
              <a:ext cx="1584437" cy="1528940"/>
            </a:xfrm>
            <a:prstGeom prst="rect">
              <a:avLst/>
            </a:prstGeom>
          </p:spPr>
          <p:txBody>
            <a:bodyPr wrap="square">
              <a:spAutoFit/>
            </a:bodyPr>
            <a:lstStyle/>
            <a:p>
              <a:pPr>
                <a:lnSpc>
                  <a:spcPct val="150000"/>
                </a:lnSpc>
              </a:pPr>
              <a:r>
                <a:rPr lang="en-GB" sz="2400" b="1" i="1">
                  <a:solidFill>
                    <a:schemeClr val="bg1"/>
                  </a:solidFill>
                </a:rPr>
                <a:t>Syllabus</a:t>
              </a:r>
              <a:endParaRPr lang="en-GB" sz="1600" b="1" i="1">
                <a:solidFill>
                  <a:schemeClr val="bg1"/>
                </a:solidFill>
              </a:endParaRPr>
            </a:p>
            <a:p>
              <a:pPr marL="285750" indent="-285750">
                <a:lnSpc>
                  <a:spcPct val="150000"/>
                </a:lnSpc>
                <a:buFont typeface="Wingdings" panose="05000000000000000000" pitchFamily="2" charset="2"/>
                <a:buChar char="§"/>
              </a:pPr>
              <a:r>
                <a:rPr lang="en-GB" sz="1600">
                  <a:solidFill>
                    <a:schemeClr val="bg1"/>
                  </a:solidFill>
                  <a:latin typeface="Fira Sans"/>
                </a:rPr>
                <a:t>Goals</a:t>
              </a:r>
            </a:p>
            <a:p>
              <a:pPr marL="285750" indent="-285750">
                <a:lnSpc>
                  <a:spcPct val="150000"/>
                </a:lnSpc>
                <a:buFont typeface="Wingdings" panose="05000000000000000000" pitchFamily="2" charset="2"/>
                <a:buChar char="§"/>
              </a:pPr>
              <a:r>
                <a:rPr lang="en-GB" sz="1600">
                  <a:solidFill>
                    <a:schemeClr val="bg1"/>
                  </a:solidFill>
                  <a:latin typeface="Fira Sans"/>
                </a:rPr>
                <a:t>Contents</a:t>
              </a:r>
            </a:p>
            <a:p>
              <a:pPr marL="285750" indent="-285750">
                <a:lnSpc>
                  <a:spcPct val="150000"/>
                </a:lnSpc>
                <a:buFont typeface="Wingdings" panose="05000000000000000000" pitchFamily="2" charset="2"/>
                <a:buChar char="§"/>
              </a:pPr>
              <a:r>
                <a:rPr lang="en-GB" sz="1600">
                  <a:solidFill>
                    <a:schemeClr val="bg1"/>
                  </a:solidFill>
                  <a:latin typeface="Fira Sans"/>
                </a:rPr>
                <a:t>Methodology</a:t>
              </a:r>
            </a:p>
            <a:p>
              <a:pPr marL="285750" indent="-285750">
                <a:lnSpc>
                  <a:spcPct val="150000"/>
                </a:lnSpc>
                <a:buFont typeface="Wingdings" panose="05000000000000000000" pitchFamily="2" charset="2"/>
                <a:buChar char="§"/>
              </a:pPr>
              <a:r>
                <a:rPr lang="en-GB" sz="1600">
                  <a:solidFill>
                    <a:schemeClr val="bg1"/>
                  </a:solidFill>
                  <a:latin typeface="Fira Sans"/>
                </a:rPr>
                <a:t>Assessment</a:t>
              </a:r>
            </a:p>
            <a:p>
              <a:pPr marL="285750" indent="-285750">
                <a:lnSpc>
                  <a:spcPct val="150000"/>
                </a:lnSpc>
                <a:buFont typeface="Wingdings" panose="05000000000000000000" pitchFamily="2" charset="2"/>
                <a:buChar char="§"/>
              </a:pPr>
              <a:r>
                <a:rPr lang="en-GB" sz="1600">
                  <a:solidFill>
                    <a:schemeClr val="bg1"/>
                  </a:solidFill>
                  <a:latin typeface="Fira Sans"/>
                </a:rPr>
                <a:t>References</a:t>
              </a:r>
            </a:p>
          </p:txBody>
        </p:sp>
      </p:grpSp>
    </p:spTree>
    <p:extLst>
      <p:ext uri="{BB962C8B-B14F-4D97-AF65-F5344CB8AC3E}">
        <p14:creationId xmlns:p14="http://schemas.microsoft.com/office/powerpoint/2010/main" val="187297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030350" y="696297"/>
            <a:ext cx="636714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Educators</a:t>
            </a:r>
            <a:r>
              <a:rPr lang="es-ES" sz="4000" b="1">
                <a:solidFill>
                  <a:schemeClr val="tx1">
                    <a:lumMod val="65000"/>
                    <a:lumOff val="35000"/>
                  </a:schemeClr>
                </a:solidFill>
                <a:latin typeface="Sofia Pro" pitchFamily="2" charset="0"/>
              </a:rPr>
              <a:t>’ </a:t>
            </a:r>
            <a:r>
              <a:rPr lang="en-US" sz="4000" b="1">
                <a:solidFill>
                  <a:schemeClr val="tx1">
                    <a:lumMod val="65000"/>
                    <a:lumOff val="35000"/>
                  </a:schemeClr>
                </a:solidFill>
                <a:latin typeface="Sofia Pro" pitchFamily="2" charset="0"/>
              </a:rPr>
              <a:t>resistances</a:t>
            </a:r>
            <a:endParaRPr lang="cs-CZ" sz="3200" b="1" i="0">
              <a:solidFill>
                <a:schemeClr val="tx1">
                  <a:lumMod val="65000"/>
                  <a:lumOff val="35000"/>
                </a:schemeClr>
              </a:solidFill>
              <a:latin typeface="Sofia Pro" pitchFamily="2" charset="0"/>
            </a:endParaRPr>
          </a:p>
        </p:txBody>
      </p:sp>
      <p:graphicFrame>
        <p:nvGraphicFramePr>
          <p:cNvPr id="4" name="Table 3">
            <a:extLst>
              <a:ext uri="{FF2B5EF4-FFF2-40B4-BE49-F238E27FC236}">
                <a16:creationId xmlns:a16="http://schemas.microsoft.com/office/drawing/2014/main" id="{6EA27764-E1EB-47C7-8D72-3B76AD8CED20}"/>
              </a:ext>
            </a:extLst>
          </p:cNvPr>
          <p:cNvGraphicFramePr>
            <a:graphicFrameLocks noGrp="1"/>
          </p:cNvGraphicFramePr>
          <p:nvPr>
            <p:extLst>
              <p:ext uri="{D42A27DB-BD31-4B8C-83A1-F6EECF244321}">
                <p14:modId xmlns:p14="http://schemas.microsoft.com/office/powerpoint/2010/main" val="3229391368"/>
              </p:ext>
            </p:extLst>
          </p:nvPr>
        </p:nvGraphicFramePr>
        <p:xfrm>
          <a:off x="803413" y="1635241"/>
          <a:ext cx="10585173" cy="3823099"/>
        </p:xfrm>
        <a:graphic>
          <a:graphicData uri="http://schemas.openxmlformats.org/drawingml/2006/table">
            <a:tbl>
              <a:tblPr firstRow="1" firstCol="1" bandRow="1">
                <a:tableStyleId>{68D230F3-CF80-4859-8CE7-A43EE81993B5}</a:tableStyleId>
              </a:tblPr>
              <a:tblGrid>
                <a:gridCol w="328140">
                  <a:extLst>
                    <a:ext uri="{9D8B030D-6E8A-4147-A177-3AD203B41FA5}">
                      <a16:colId xmlns:a16="http://schemas.microsoft.com/office/drawing/2014/main" val="3912250511"/>
                    </a:ext>
                  </a:extLst>
                </a:gridCol>
                <a:gridCol w="3240008">
                  <a:extLst>
                    <a:ext uri="{9D8B030D-6E8A-4147-A177-3AD203B41FA5}">
                      <a16:colId xmlns:a16="http://schemas.microsoft.com/office/drawing/2014/main" val="2419864383"/>
                    </a:ext>
                  </a:extLst>
                </a:gridCol>
                <a:gridCol w="7017025">
                  <a:extLst>
                    <a:ext uri="{9D8B030D-6E8A-4147-A177-3AD203B41FA5}">
                      <a16:colId xmlns:a16="http://schemas.microsoft.com/office/drawing/2014/main" val="4253170115"/>
                    </a:ext>
                  </a:extLst>
                </a:gridCol>
              </a:tblGrid>
              <a:tr h="284574">
                <a:tc>
                  <a:txBody>
                    <a:bodyPr/>
                    <a:lstStyle/>
                    <a:p>
                      <a:pPr marL="0" marR="0" algn="ctr">
                        <a:lnSpc>
                          <a:spcPct val="100000"/>
                        </a:lnSpc>
                        <a:spcBef>
                          <a:spcPts val="0"/>
                        </a:spcBef>
                        <a:spcAft>
                          <a:spcPts val="0"/>
                        </a:spcAft>
                      </a:pPr>
                      <a:r>
                        <a:rPr lang="en-GB" sz="1200" cap="all">
                          <a:effectLst/>
                          <a:latin typeface="Fira Sans" panose="020B0503050000020004" pitchFamily="34" charset="0"/>
                        </a:rPr>
                        <a:t>ID</a:t>
                      </a:r>
                      <a:endParaRPr lang="en-US" sz="1200">
                        <a:effectLst/>
                        <a:latin typeface="Fira Sans" panose="020B0503050000020004" pitchFamily="34" charset="0"/>
                        <a:ea typeface="Times New Roman" panose="02020603050405020304" pitchFamily="18" charset="0"/>
                      </a:endParaRPr>
                    </a:p>
                  </a:txBody>
                  <a:tcPr marL="29870" marR="29870" marT="0" marB="0" anchor="ctr"/>
                </a:tc>
                <a:tc>
                  <a:txBody>
                    <a:bodyPr/>
                    <a:lstStyle/>
                    <a:p>
                      <a:pPr marL="0" marR="0" algn="ctr">
                        <a:lnSpc>
                          <a:spcPct val="100000"/>
                        </a:lnSpc>
                        <a:spcBef>
                          <a:spcPts val="0"/>
                        </a:spcBef>
                        <a:spcAft>
                          <a:spcPts val="0"/>
                        </a:spcAft>
                      </a:pPr>
                      <a:r>
                        <a:rPr lang="en-GB" sz="1200" cap="all">
                          <a:effectLst/>
                          <a:latin typeface="Fira Sans" panose="020B0503050000020004" pitchFamily="34" charset="0"/>
                        </a:rPr>
                        <a:t>Description</a:t>
                      </a:r>
                      <a:endParaRPr lang="en-US" sz="1200">
                        <a:effectLst/>
                        <a:latin typeface="Fira Sans" panose="020B0503050000020004" pitchFamily="34" charset="0"/>
                        <a:ea typeface="Times New Roman" panose="02020603050405020304" pitchFamily="18" charset="0"/>
                      </a:endParaRPr>
                    </a:p>
                  </a:txBody>
                  <a:tcPr marL="29870" marR="29870" marT="0" marB="0" anchor="ctr"/>
                </a:tc>
                <a:tc>
                  <a:txBody>
                    <a:bodyPr/>
                    <a:lstStyle/>
                    <a:p>
                      <a:pPr marL="0" marR="0" algn="ctr">
                        <a:lnSpc>
                          <a:spcPct val="100000"/>
                        </a:lnSpc>
                        <a:spcBef>
                          <a:spcPts val="0"/>
                        </a:spcBef>
                        <a:spcAft>
                          <a:spcPts val="0"/>
                        </a:spcAft>
                      </a:pPr>
                      <a:r>
                        <a:rPr lang="en-GB" sz="1200" cap="all">
                          <a:effectLst/>
                          <a:latin typeface="Fira Sans" panose="020B0503050000020004" pitchFamily="34" charset="0"/>
                        </a:rPr>
                        <a:t>Action</a:t>
                      </a:r>
                      <a:endParaRPr lang="en-US" sz="1200">
                        <a:effectLst/>
                        <a:latin typeface="Fira Sans" panose="020B0503050000020004" pitchFamily="34" charset="0"/>
                        <a:ea typeface="Times New Roman" panose="02020603050405020304" pitchFamily="18" charset="0"/>
                      </a:endParaRPr>
                    </a:p>
                  </a:txBody>
                  <a:tcPr marL="29870" marR="29870" marT="0" marB="0" anchor="ctr"/>
                </a:tc>
                <a:extLst>
                  <a:ext uri="{0D108BD9-81ED-4DB2-BD59-A6C34878D82A}">
                    <a16:rowId xmlns:a16="http://schemas.microsoft.com/office/drawing/2014/main" val="3680930623"/>
                  </a:ext>
                </a:extLst>
              </a:tr>
              <a:tr h="543264">
                <a:tc>
                  <a:txBody>
                    <a:bodyPr/>
                    <a:lstStyle/>
                    <a:p>
                      <a:pPr marL="0" marR="0" algn="ctr">
                        <a:lnSpc>
                          <a:spcPct val="100000"/>
                        </a:lnSpc>
                        <a:spcBef>
                          <a:spcPts val="0"/>
                        </a:spcBef>
                        <a:spcAft>
                          <a:spcPts val="0"/>
                        </a:spcAft>
                      </a:pPr>
                      <a:r>
                        <a:rPr lang="en-GB" sz="1200" cap="all">
                          <a:effectLst/>
                          <a:latin typeface="Fira Sans" panose="020B0503050000020004" pitchFamily="34" charset="0"/>
                        </a:rPr>
                        <a:t>1</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Resentment </a:t>
                      </a:r>
                      <a:r>
                        <a:rPr lang="en-GB" sz="1200">
                          <a:effectLst/>
                          <a:latin typeface="Fira Sans" panose="020B0503050000020004" pitchFamily="34" charset="0"/>
                        </a:rPr>
                        <a:t>against men (due to personal experiences or to cultural heritage). It appears at the very beginning of the training.</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Ask participants to maintain their </a:t>
                      </a:r>
                      <a:r>
                        <a:rPr lang="en-GB" sz="1200" b="1">
                          <a:solidFill>
                            <a:srgbClr val="6A007C"/>
                          </a:solidFill>
                          <a:effectLst/>
                          <a:latin typeface="Fira Sans" panose="020B0503050000020004" pitchFamily="34" charset="0"/>
                        </a:rPr>
                        <a:t>focus</a:t>
                      </a:r>
                      <a:r>
                        <a:rPr lang="en-GB" sz="1200">
                          <a:effectLst/>
                          <a:latin typeface="Fira Sans" panose="020B0503050000020004" pitchFamily="34" charset="0"/>
                        </a:rPr>
                        <a:t> on identifying and implementing changes within their own lessons and teaching activities. If done properly, no extra incidents appear.</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897028099"/>
                  </a:ext>
                </a:extLst>
              </a:tr>
              <a:tr h="197690">
                <a:tc>
                  <a:txBody>
                    <a:bodyPr/>
                    <a:lstStyle/>
                    <a:p>
                      <a:pPr marL="0" marR="0" algn="ctr">
                        <a:lnSpc>
                          <a:spcPct val="100000"/>
                        </a:lnSpc>
                        <a:spcBef>
                          <a:spcPts val="0"/>
                        </a:spcBef>
                        <a:spcAft>
                          <a:spcPts val="0"/>
                        </a:spcAft>
                      </a:pPr>
                      <a:r>
                        <a:rPr lang="en-GB" sz="1200" cap="all">
                          <a:effectLst/>
                          <a:latin typeface="Fira Sans" panose="020B0503050000020004" pitchFamily="34" charset="0"/>
                        </a:rPr>
                        <a:t>2</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Gender-blinded</a:t>
                      </a:r>
                      <a:r>
                        <a:rPr lang="en-GB" sz="1200">
                          <a:effectLst/>
                          <a:latin typeface="Fira Sans" panose="020B0503050000020004" pitchFamily="34" charset="0"/>
                        </a:rPr>
                        <a:t> (unexperienced) participants</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Promote discussion on </a:t>
                      </a:r>
                      <a:r>
                        <a:rPr lang="en-GB" sz="1200" b="1">
                          <a:solidFill>
                            <a:srgbClr val="7030A0"/>
                          </a:solidFill>
                          <a:effectLst/>
                          <a:latin typeface="Fira Sans" panose="020B0503050000020004" pitchFamily="34" charset="0"/>
                        </a:rPr>
                        <a:t>statistical data </a:t>
                      </a:r>
                      <a:r>
                        <a:rPr lang="en-GB" sz="1200">
                          <a:effectLst/>
                          <a:latin typeface="Fira Sans" panose="020B0503050000020004" pitchFamily="34" charset="0"/>
                        </a:rPr>
                        <a:t>and examples to raise awareness (</a:t>
                      </a:r>
                      <a:r>
                        <a:rPr lang="en-GB" sz="1200" err="1">
                          <a:effectLst/>
                          <a:latin typeface="Fira Sans" panose="020B0503050000020004" pitchFamily="34" charset="0"/>
                        </a:rPr>
                        <a:t>Carreiro</a:t>
                      </a:r>
                      <a:r>
                        <a:rPr lang="en-GB" sz="1200">
                          <a:effectLst/>
                          <a:latin typeface="Fira Sans" panose="020B0503050000020004" pitchFamily="34" charset="0"/>
                        </a:rPr>
                        <a:t>-Otero et al., 2021).</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58596662"/>
                  </a:ext>
                </a:extLst>
              </a:tr>
              <a:tr h="402073">
                <a:tc>
                  <a:txBody>
                    <a:bodyPr/>
                    <a:lstStyle/>
                    <a:p>
                      <a:pPr marL="0" marR="0" algn="ctr">
                        <a:lnSpc>
                          <a:spcPct val="100000"/>
                        </a:lnSpc>
                        <a:spcBef>
                          <a:spcPts val="0"/>
                        </a:spcBef>
                        <a:spcAft>
                          <a:spcPts val="0"/>
                        </a:spcAft>
                      </a:pPr>
                      <a:r>
                        <a:rPr lang="en-GB" sz="1200" cap="all">
                          <a:effectLst/>
                          <a:latin typeface="Fira Sans" panose="020B0503050000020004" pitchFamily="34" charset="0"/>
                        </a:rPr>
                        <a:t>3</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Lack of consensus </a:t>
                      </a:r>
                      <a:r>
                        <a:rPr lang="en-GB" sz="1200">
                          <a:effectLst/>
                          <a:latin typeface="Fira Sans" panose="020B0503050000020004" pitchFamily="34" charset="0"/>
                        </a:rPr>
                        <a:t>on how to reach equity in students’ participation </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Present and discuss </a:t>
                      </a:r>
                      <a:r>
                        <a:rPr lang="en-GB" sz="1200" b="1">
                          <a:solidFill>
                            <a:srgbClr val="6A007C"/>
                          </a:solidFill>
                          <a:effectLst/>
                          <a:latin typeface="Fira Sans" panose="020B0503050000020004" pitchFamily="34" charset="0"/>
                        </a:rPr>
                        <a:t>different strategies </a:t>
                      </a:r>
                      <a:r>
                        <a:rPr lang="en-GB" sz="1200">
                          <a:effectLst/>
                          <a:latin typeface="Fira Sans" panose="020B0503050000020004" pitchFamily="34" charset="0"/>
                        </a:rPr>
                        <a:t>to promote equal participation. The “one size fits all” cannot be applied.</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5400644"/>
                  </a:ext>
                </a:extLst>
              </a:tr>
              <a:tr h="556739">
                <a:tc>
                  <a:txBody>
                    <a:bodyPr/>
                    <a:lstStyle/>
                    <a:p>
                      <a:pPr marL="0" marR="0" algn="ctr">
                        <a:lnSpc>
                          <a:spcPct val="100000"/>
                        </a:lnSpc>
                        <a:spcBef>
                          <a:spcPts val="0"/>
                        </a:spcBef>
                        <a:spcAft>
                          <a:spcPts val="0"/>
                        </a:spcAft>
                      </a:pPr>
                      <a:r>
                        <a:rPr lang="en-GB" sz="1200" cap="all">
                          <a:effectLst/>
                          <a:latin typeface="Fira Sans" panose="020B0503050000020004" pitchFamily="34" charset="0"/>
                        </a:rPr>
                        <a:t>4</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a:t>
                      </a:r>
                      <a:r>
                        <a:rPr lang="en-GB" sz="1200" b="1">
                          <a:solidFill>
                            <a:srgbClr val="FF0000"/>
                          </a:solidFill>
                          <a:effectLst/>
                          <a:latin typeface="Fira Sans" panose="020B0503050000020004" pitchFamily="34" charset="0"/>
                        </a:rPr>
                        <a:t>How</a:t>
                      </a:r>
                      <a:r>
                        <a:rPr lang="en-GB" sz="1200">
                          <a:effectLst/>
                          <a:latin typeface="Fira Sans" panose="020B0503050000020004" pitchFamily="34" charset="0"/>
                        </a:rPr>
                        <a:t> can I include gender contents in my gender-neutral subject?” (STEM participants)</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Indicate that STEM subjects are not gender-neutral and behind any technology or strategy one can find </a:t>
                      </a:r>
                      <a:r>
                        <a:rPr lang="en-GB" sz="1200" b="1">
                          <a:solidFill>
                            <a:srgbClr val="6A007C"/>
                          </a:solidFill>
                          <a:effectLst/>
                          <a:latin typeface="Fira Sans" panose="020B0503050000020004" pitchFamily="34" charset="0"/>
                        </a:rPr>
                        <a:t>users</a:t>
                      </a:r>
                      <a:r>
                        <a:rPr lang="en-GB" sz="1200">
                          <a:effectLst/>
                          <a:latin typeface="Fira Sans" panose="020B0503050000020004" pitchFamily="34" charset="0"/>
                        </a:rPr>
                        <a:t>, beneficiaries or conceptualists (among others), what represents a source of gender-biased concepts and an opportunity to promote gender equality.</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2591813036"/>
                  </a:ext>
                </a:extLst>
              </a:tr>
              <a:tr h="707274">
                <a:tc>
                  <a:txBody>
                    <a:bodyPr/>
                    <a:lstStyle/>
                    <a:p>
                      <a:pPr marL="0" marR="0" algn="ctr">
                        <a:lnSpc>
                          <a:spcPct val="100000"/>
                        </a:lnSpc>
                        <a:spcBef>
                          <a:spcPts val="0"/>
                        </a:spcBef>
                        <a:spcAft>
                          <a:spcPts val="0"/>
                        </a:spcAft>
                      </a:pPr>
                      <a:r>
                        <a:rPr lang="en-GB" sz="1200" cap="all">
                          <a:effectLst/>
                          <a:latin typeface="Fira Sans" panose="020B0503050000020004" pitchFamily="34" charset="0"/>
                        </a:rPr>
                        <a:t>5</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Fear </a:t>
                      </a:r>
                      <a:r>
                        <a:rPr lang="en-GB" sz="1200">
                          <a:effectLst/>
                          <a:latin typeface="Fira Sans" panose="020B0503050000020004" pitchFamily="34" charset="0"/>
                        </a:rPr>
                        <a:t>against students’ and mates’ resistances</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Promote a gradual and </a:t>
                      </a:r>
                      <a:r>
                        <a:rPr lang="en-GB" sz="1200" b="1">
                          <a:solidFill>
                            <a:srgbClr val="6A007C"/>
                          </a:solidFill>
                          <a:effectLst/>
                          <a:latin typeface="Fira Sans" panose="020B0503050000020004" pitchFamily="34" charset="0"/>
                        </a:rPr>
                        <a:t>natural introduction </a:t>
                      </a:r>
                      <a:r>
                        <a:rPr lang="en-GB" sz="1200">
                          <a:effectLst/>
                          <a:latin typeface="Fira Sans" panose="020B0503050000020004" pitchFamily="34" charset="0"/>
                        </a:rPr>
                        <a:t>of gender dimension, while realising that the subject benefits from it.</a:t>
                      </a:r>
                      <a:endParaRPr lang="en-US" sz="1200">
                        <a:effectLst/>
                        <a:latin typeface="Fira Sans" panose="020B0503050000020004" pitchFamily="34" charset="0"/>
                      </a:endParaRPr>
                    </a:p>
                    <a:p>
                      <a:pPr marL="0" marR="0">
                        <a:lnSpc>
                          <a:spcPct val="100000"/>
                        </a:lnSpc>
                        <a:spcBef>
                          <a:spcPts val="0"/>
                        </a:spcBef>
                        <a:spcAft>
                          <a:spcPts val="0"/>
                        </a:spcAft>
                      </a:pPr>
                      <a:r>
                        <a:rPr lang="en-GB" sz="1200">
                          <a:effectLst/>
                          <a:latin typeface="Fira Sans" panose="020B0503050000020004" pitchFamily="34" charset="0"/>
                        </a:rPr>
                        <a:t>Sometimes it is easier when the word ‘gender’ is changed by </a:t>
                      </a:r>
                      <a:r>
                        <a:rPr lang="en-GB" sz="1200" b="1">
                          <a:solidFill>
                            <a:srgbClr val="6A007C"/>
                          </a:solidFill>
                          <a:effectLst/>
                          <a:latin typeface="Fira Sans" panose="020B0503050000020004" pitchFamily="34" charset="0"/>
                        </a:rPr>
                        <a:t>‘human’ </a:t>
                      </a:r>
                      <a:r>
                        <a:rPr lang="en-GB" sz="1200">
                          <a:effectLst/>
                          <a:latin typeface="Fira Sans" panose="020B0503050000020004" pitchFamily="34" charset="0"/>
                        </a:rPr>
                        <a:t>in order to gain acceptance within the non-gender-awareness teaching staff</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4112172018"/>
                  </a:ext>
                </a:extLst>
              </a:tr>
              <a:tr h="353637">
                <a:tc>
                  <a:txBody>
                    <a:bodyPr/>
                    <a:lstStyle/>
                    <a:p>
                      <a:pPr marL="0" marR="0" algn="ctr">
                        <a:lnSpc>
                          <a:spcPct val="100000"/>
                        </a:lnSpc>
                        <a:spcBef>
                          <a:spcPts val="0"/>
                        </a:spcBef>
                        <a:spcAft>
                          <a:spcPts val="0"/>
                        </a:spcAft>
                      </a:pPr>
                      <a:r>
                        <a:rPr lang="en-GB" sz="1200" cap="all">
                          <a:effectLst/>
                          <a:latin typeface="Fira Sans" panose="020B0503050000020004" pitchFamily="34" charset="0"/>
                        </a:rPr>
                        <a:t>6</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Difficulties in making gender </a:t>
                      </a:r>
                      <a:r>
                        <a:rPr lang="en-GB" sz="1200" b="1">
                          <a:solidFill>
                            <a:srgbClr val="FF0000"/>
                          </a:solidFill>
                          <a:effectLst/>
                          <a:latin typeface="Fira Sans" panose="020B0503050000020004" pitchFamily="34" charset="0"/>
                        </a:rPr>
                        <a:t>explicit</a:t>
                      </a:r>
                      <a:r>
                        <a:rPr lang="en-GB" sz="1200">
                          <a:effectLst/>
                          <a:latin typeface="Fira Sans" panose="020B0503050000020004" pitchFamily="34" charset="0"/>
                        </a:rPr>
                        <a:t> in the teaching guide</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Provide a sustained support on the transformation of the teaching guide. </a:t>
                      </a:r>
                      <a:r>
                        <a:rPr lang="en-GB" sz="1200" b="1">
                          <a:solidFill>
                            <a:srgbClr val="6A007C"/>
                          </a:solidFill>
                          <a:effectLst/>
                          <a:latin typeface="Fira Sans" panose="020B0503050000020004" pitchFamily="34" charset="0"/>
                        </a:rPr>
                        <a:t>Do not rush </a:t>
                      </a:r>
                      <a:r>
                        <a:rPr lang="en-GB" sz="1200">
                          <a:effectLst/>
                          <a:latin typeface="Fira Sans" panose="020B0503050000020004" pitchFamily="34" charset="0"/>
                        </a:rPr>
                        <a:t>the participants.</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2986982058"/>
                  </a:ext>
                </a:extLst>
              </a:tr>
              <a:tr h="736103">
                <a:tc>
                  <a:txBody>
                    <a:bodyPr/>
                    <a:lstStyle/>
                    <a:p>
                      <a:pPr marL="0" marR="0" algn="ctr">
                        <a:lnSpc>
                          <a:spcPct val="100000"/>
                        </a:lnSpc>
                        <a:spcBef>
                          <a:spcPts val="0"/>
                        </a:spcBef>
                        <a:spcAft>
                          <a:spcPts val="0"/>
                        </a:spcAft>
                      </a:pPr>
                      <a:r>
                        <a:rPr lang="en-GB" sz="1200" cap="all">
                          <a:effectLst/>
                          <a:latin typeface="Fira Sans" panose="020B0503050000020004" pitchFamily="34" charset="0"/>
                        </a:rPr>
                        <a:t>7</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Lack of time</a:t>
                      </a:r>
                      <a:endParaRPr lang="en-US" sz="1200" b="1">
                        <a:solidFill>
                          <a:srgbClr val="FF0000"/>
                        </a:solidFill>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Define a minimum participation to reach the training certificate as a pressure measure for the lack of self-regulation scenario (Barak et al., 2016).</a:t>
                      </a:r>
                      <a:endParaRPr lang="en-US" sz="1200">
                        <a:effectLst/>
                        <a:latin typeface="Fira Sans" panose="020B0503050000020004" pitchFamily="34" charset="0"/>
                      </a:endParaRPr>
                    </a:p>
                    <a:p>
                      <a:pPr marL="0" marR="0">
                        <a:lnSpc>
                          <a:spcPct val="100000"/>
                        </a:lnSpc>
                        <a:spcBef>
                          <a:spcPts val="0"/>
                        </a:spcBef>
                        <a:spcAft>
                          <a:spcPts val="0"/>
                        </a:spcAft>
                      </a:pPr>
                      <a:r>
                        <a:rPr lang="en-GB" sz="1200">
                          <a:effectLst/>
                          <a:latin typeface="Fira Sans" panose="020B0503050000020004" pitchFamily="34" charset="0"/>
                        </a:rPr>
                        <a:t>The University and the Administration should define some incentives for educators by putting in value teaching activities in their professional assessment.</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419989170"/>
                  </a:ext>
                </a:extLst>
              </a:tr>
            </a:tbl>
          </a:graphicData>
        </a:graphic>
      </p:graphicFrame>
    </p:spTree>
    <p:extLst>
      <p:ext uri="{BB962C8B-B14F-4D97-AF65-F5344CB8AC3E}">
        <p14:creationId xmlns:p14="http://schemas.microsoft.com/office/powerpoint/2010/main" val="2895809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7"/>
            <a:ext cx="2818571" cy="1875631"/>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b="1" dirty="0">
                <a:solidFill>
                  <a:srgbClr val="6A007C"/>
                </a:solidFill>
                <a:latin typeface="Sofia Pro"/>
              </a:rPr>
              <a:t>Agrifood systems examples</a:t>
            </a:r>
            <a:endParaRPr lang="en-US" b="1" dirty="0">
              <a:solidFill>
                <a:srgbClr val="6A007C"/>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3704908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9CDD1D08-618B-420A-817F-781EF1FC15A3}"/>
              </a:ext>
            </a:extLst>
          </p:cNvPr>
          <p:cNvPicPr>
            <a:picLocks noChangeAspect="1"/>
          </p:cNvPicPr>
          <p:nvPr/>
        </p:nvPicPr>
        <p:blipFill>
          <a:blip r:embed="rId4"/>
          <a:stretch>
            <a:fillRect/>
          </a:stretch>
        </p:blipFill>
        <p:spPr>
          <a:xfrm>
            <a:off x="1165746" y="1766338"/>
            <a:ext cx="6106495" cy="1310936"/>
          </a:xfrm>
          <a:prstGeom prst="rect">
            <a:avLst/>
          </a:prstGeom>
          <a:ln w="19050">
            <a:solidFill>
              <a:srgbClr val="007F2D"/>
            </a:solidFill>
          </a:ln>
        </p:spPr>
      </p:pic>
      <p:pic>
        <p:nvPicPr>
          <p:cNvPr id="5" name="Picture 4">
            <a:extLst>
              <a:ext uri="{FF2B5EF4-FFF2-40B4-BE49-F238E27FC236}">
                <a16:creationId xmlns:a16="http://schemas.microsoft.com/office/drawing/2014/main" id="{9CF8C5C9-800A-44A6-8935-73C0ACE08F4E}"/>
              </a:ext>
            </a:extLst>
          </p:cNvPr>
          <p:cNvPicPr>
            <a:picLocks noChangeAspect="1"/>
          </p:cNvPicPr>
          <p:nvPr/>
        </p:nvPicPr>
        <p:blipFill rotWithShape="1">
          <a:blip r:embed="rId5"/>
          <a:srcRect t="8273" r="55465" b="3483"/>
          <a:stretch/>
        </p:blipFill>
        <p:spPr>
          <a:xfrm>
            <a:off x="3436440" y="3203270"/>
            <a:ext cx="1565105" cy="1583479"/>
          </a:xfrm>
          <a:prstGeom prst="rect">
            <a:avLst/>
          </a:prstGeom>
        </p:spPr>
      </p:pic>
      <p:pic>
        <p:nvPicPr>
          <p:cNvPr id="6" name="Picture 5">
            <a:extLst>
              <a:ext uri="{FF2B5EF4-FFF2-40B4-BE49-F238E27FC236}">
                <a16:creationId xmlns:a16="http://schemas.microsoft.com/office/drawing/2014/main" id="{627DB4AE-BEA4-4AC2-A4F4-6D2C8E330AD4}"/>
              </a:ext>
            </a:extLst>
          </p:cNvPr>
          <p:cNvPicPr>
            <a:picLocks noChangeAspect="1"/>
          </p:cNvPicPr>
          <p:nvPr/>
        </p:nvPicPr>
        <p:blipFill rotWithShape="1">
          <a:blip r:embed="rId5"/>
          <a:srcRect l="50075"/>
          <a:stretch/>
        </p:blipFill>
        <p:spPr>
          <a:xfrm>
            <a:off x="7582841" y="1749949"/>
            <a:ext cx="3613185" cy="3695457"/>
          </a:xfrm>
          <a:prstGeom prst="rect">
            <a:avLst/>
          </a:prstGeom>
          <a:effectLst>
            <a:softEdge rad="0"/>
          </a:effectLst>
        </p:spPr>
      </p:pic>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machinery &amp; mechanization</a:t>
            </a:r>
            <a:endParaRPr lang="cs-CZ" sz="3200" b="1">
              <a:solidFill>
                <a:schemeClr val="tx1">
                  <a:lumMod val="65000"/>
                  <a:lumOff val="35000"/>
                </a:schemeClr>
              </a:solidFill>
            </a:endParaRPr>
          </a:p>
        </p:txBody>
      </p:sp>
      <p:sp>
        <p:nvSpPr>
          <p:cNvPr id="9" name="TextBox 8">
            <a:extLst>
              <a:ext uri="{FF2B5EF4-FFF2-40B4-BE49-F238E27FC236}">
                <a16:creationId xmlns:a16="http://schemas.microsoft.com/office/drawing/2014/main" id="{83E08455-823F-45F3-BA22-9D7404461CD6}"/>
              </a:ext>
            </a:extLst>
          </p:cNvPr>
          <p:cNvSpPr txBox="1"/>
          <p:nvPr/>
        </p:nvSpPr>
        <p:spPr>
          <a:xfrm>
            <a:off x="1063247" y="4983741"/>
            <a:ext cx="6106495" cy="461665"/>
          </a:xfrm>
          <a:prstGeom prst="rect">
            <a:avLst/>
          </a:prstGeom>
          <a:noFill/>
        </p:spPr>
        <p:txBody>
          <a:bodyPr wrap="square">
            <a:spAutoFit/>
          </a:bodyPr>
          <a:lstStyle/>
          <a:p>
            <a:pPr fontAlgn="base"/>
            <a:r>
              <a:rPr lang="en-US" sz="1200" b="0" i="0" u="none" strike="noStrike">
                <a:solidFill>
                  <a:schemeClr val="bg1">
                    <a:lumMod val="50000"/>
                  </a:schemeClr>
                </a:solidFill>
                <a:effectLst/>
                <a:latin typeface="Sofia Pro"/>
                <a:hlinkClick r:id="rId6"/>
              </a:rPr>
              <a:t>Enginyeries </a:t>
            </a:r>
            <a:r>
              <a:rPr lang="en-US" sz="1200" b="0" i="0" u="none" strike="noStrike" err="1">
                <a:solidFill>
                  <a:schemeClr val="bg1">
                    <a:lumMod val="50000"/>
                  </a:schemeClr>
                </a:solidFill>
                <a:effectLst/>
                <a:latin typeface="Sofia Pro"/>
                <a:hlinkClick r:id="rId6"/>
              </a:rPr>
              <a:t>Agraries</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guies</a:t>
            </a:r>
            <a:r>
              <a:rPr lang="en-US" sz="1200" b="0" i="0" u="none" strike="noStrike">
                <a:solidFill>
                  <a:schemeClr val="bg1">
                    <a:lumMod val="50000"/>
                  </a:schemeClr>
                </a:solidFill>
                <a:effectLst/>
                <a:latin typeface="Sofia Pro"/>
                <a:hlinkClick r:id="rId6"/>
              </a:rPr>
              <a:t> per a una </a:t>
            </a:r>
            <a:r>
              <a:rPr lang="en-US" sz="1200" b="0" i="0" u="none" strike="noStrike" err="1">
                <a:solidFill>
                  <a:schemeClr val="bg1">
                    <a:lumMod val="50000"/>
                  </a:schemeClr>
                </a:solidFill>
                <a:effectLst/>
                <a:latin typeface="Sofia Pro"/>
                <a:hlinkClick r:id="rId6"/>
              </a:rPr>
              <a:t>docència</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universitària</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amb</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perspectiva</a:t>
            </a:r>
            <a:r>
              <a:rPr lang="en-US" sz="1200" b="0" i="0" u="none" strike="noStrike">
                <a:solidFill>
                  <a:schemeClr val="bg1">
                    <a:lumMod val="50000"/>
                  </a:schemeClr>
                </a:solidFill>
                <a:effectLst/>
                <a:latin typeface="Sofia Pro"/>
                <a:hlinkClick r:id="rId6"/>
              </a:rPr>
              <a:t> de </a:t>
            </a:r>
            <a:r>
              <a:rPr lang="en-US" sz="1200" b="0" i="0" u="none" strike="noStrike" err="1">
                <a:solidFill>
                  <a:schemeClr val="bg1">
                    <a:lumMod val="50000"/>
                  </a:schemeClr>
                </a:solidFill>
                <a:effectLst/>
                <a:latin typeface="Sofia Pro"/>
                <a:hlinkClick r:id="rId6"/>
              </a:rPr>
              <a:t>gènere</a:t>
            </a:r>
            <a:r>
              <a:rPr lang="en-US" sz="1200" b="0" i="0" u="none" strike="noStrike">
                <a:solidFill>
                  <a:schemeClr val="bg1">
                    <a:lumMod val="50000"/>
                  </a:schemeClr>
                </a:solidFill>
                <a:effectLst/>
                <a:latin typeface="Sofia Pro"/>
                <a:hlinkClick r:id="rId6"/>
              </a:rPr>
              <a:t>. </a:t>
            </a:r>
            <a:br>
              <a:rPr lang="en-US" sz="1200" b="0" i="0" u="none" strike="noStrike">
                <a:solidFill>
                  <a:schemeClr val="bg1">
                    <a:lumMod val="50000"/>
                  </a:schemeClr>
                </a:solidFill>
                <a:effectLst/>
                <a:latin typeface="Sofia Pro"/>
                <a:hlinkClick r:id="rId6"/>
              </a:rPr>
            </a:br>
            <a:r>
              <a:rPr lang="en-US" sz="1200" b="0" i="0" err="1">
                <a:solidFill>
                  <a:srgbClr val="808080"/>
                </a:solidFill>
                <a:effectLst/>
                <a:latin typeface="Sofia Pro"/>
                <a:hlinkClick r:id="rId6"/>
              </a:rPr>
              <a:t>Raigón</a:t>
            </a:r>
            <a:r>
              <a:rPr lang="en-US" sz="1200" b="0" i="0">
                <a:solidFill>
                  <a:srgbClr val="808080"/>
                </a:solidFill>
                <a:effectLst/>
                <a:latin typeface="Sofia Pro"/>
                <a:hlinkClick r:id="rId6"/>
              </a:rPr>
              <a:t> Jiménez, María Dolores (</a:t>
            </a:r>
            <a:r>
              <a:rPr lang="en-US" sz="1200" b="0" i="0" err="1">
                <a:solidFill>
                  <a:srgbClr val="808080"/>
                </a:solidFill>
                <a:effectLst/>
                <a:latin typeface="Sofia Pro"/>
                <a:hlinkClick r:id="rId6"/>
              </a:rPr>
              <a:t>Xarxa</a:t>
            </a:r>
            <a:r>
              <a:rPr lang="en-US" sz="1200" b="0" i="0">
                <a:solidFill>
                  <a:srgbClr val="808080"/>
                </a:solidFill>
                <a:effectLst/>
                <a:latin typeface="Sofia Pro"/>
                <a:hlinkClick r:id="rId6"/>
              </a:rPr>
              <a:t> Vives </a:t>
            </a:r>
            <a:r>
              <a:rPr lang="en-US" sz="1200" b="0" i="0" err="1">
                <a:solidFill>
                  <a:srgbClr val="808080"/>
                </a:solidFill>
                <a:effectLst/>
                <a:latin typeface="Sofia Pro"/>
                <a:hlinkClick r:id="rId6"/>
              </a:rPr>
              <a:t>d'Universitats</a:t>
            </a:r>
            <a:r>
              <a:rPr lang="en-US" sz="1200" b="0" i="0">
                <a:solidFill>
                  <a:srgbClr val="808080"/>
                </a:solidFill>
                <a:effectLst/>
                <a:latin typeface="Sofia Pro"/>
                <a:hlinkClick r:id="rId6"/>
              </a:rPr>
              <a:t>, 2022)</a:t>
            </a:r>
            <a:endParaRPr lang="en-US" sz="1200" b="0" i="0">
              <a:solidFill>
                <a:srgbClr val="808080"/>
              </a:solidFill>
              <a:effectLst/>
              <a:latin typeface="Sofia Pro"/>
            </a:endParaRPr>
          </a:p>
        </p:txBody>
      </p:sp>
      <p:pic>
        <p:nvPicPr>
          <p:cNvPr id="12" name="Picture 11">
            <a:extLst>
              <a:ext uri="{FF2B5EF4-FFF2-40B4-BE49-F238E27FC236}">
                <a16:creationId xmlns:a16="http://schemas.microsoft.com/office/drawing/2014/main" id="{7BBB91A7-0E08-4DF3-94E7-8416ECED6FB0}"/>
              </a:ext>
            </a:extLst>
          </p:cNvPr>
          <p:cNvPicPr>
            <a:picLocks noChangeAspect="1"/>
          </p:cNvPicPr>
          <p:nvPr/>
        </p:nvPicPr>
        <p:blipFill>
          <a:blip r:embed="rId7"/>
          <a:stretch>
            <a:fillRect/>
          </a:stretch>
        </p:blipFill>
        <p:spPr>
          <a:xfrm>
            <a:off x="9665025" y="4716469"/>
            <a:ext cx="826198" cy="826198"/>
          </a:xfrm>
          <a:prstGeom prst="rect">
            <a:avLst/>
          </a:prstGeom>
        </p:spPr>
      </p:pic>
      <p:pic>
        <p:nvPicPr>
          <p:cNvPr id="14" name="Picture 13">
            <a:extLst>
              <a:ext uri="{FF2B5EF4-FFF2-40B4-BE49-F238E27FC236}">
                <a16:creationId xmlns:a16="http://schemas.microsoft.com/office/drawing/2014/main" id="{F81D78AB-0C31-4278-80CC-FAC6694DC93B}"/>
              </a:ext>
            </a:extLst>
          </p:cNvPr>
          <p:cNvPicPr>
            <a:picLocks noChangeAspect="1"/>
          </p:cNvPicPr>
          <p:nvPr/>
        </p:nvPicPr>
        <p:blipFill>
          <a:blip r:embed="rId8"/>
          <a:stretch>
            <a:fillRect/>
          </a:stretch>
        </p:blipFill>
        <p:spPr>
          <a:xfrm>
            <a:off x="10491223" y="4716470"/>
            <a:ext cx="826197" cy="826197"/>
          </a:xfrm>
          <a:prstGeom prst="rect">
            <a:avLst/>
          </a:prstGeom>
        </p:spPr>
      </p:pic>
    </p:spTree>
    <p:extLst>
      <p:ext uri="{BB962C8B-B14F-4D97-AF65-F5344CB8AC3E}">
        <p14:creationId xmlns:p14="http://schemas.microsoft.com/office/powerpoint/2010/main" val="2697789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Concept: Appropriate technology</a:t>
            </a:r>
          </a:p>
        </p:txBody>
      </p:sp>
      <p:sp>
        <p:nvSpPr>
          <p:cNvPr id="4" name="Rectangle 3">
            <a:extLst>
              <a:ext uri="{FF2B5EF4-FFF2-40B4-BE49-F238E27FC236}">
                <a16:creationId xmlns:a16="http://schemas.microsoft.com/office/drawing/2014/main" id="{0040F2BD-1BB9-7BC7-EAAE-571C47BE4AEF}"/>
              </a:ext>
            </a:extLst>
          </p:cNvPr>
          <p:cNvSpPr/>
          <p:nvPr/>
        </p:nvSpPr>
        <p:spPr>
          <a:xfrm>
            <a:off x="956802" y="1471815"/>
            <a:ext cx="8177782" cy="2466509"/>
          </a:xfrm>
          <a:prstGeom prst="rect">
            <a:avLst/>
          </a:prstGeom>
        </p:spPr>
        <p:txBody>
          <a:bodyPr wrap="square" lIns="91440" tIns="45720" rIns="91440" bIns="45720" anchor="t">
            <a:spAutoFit/>
          </a:bodyPr>
          <a:lstStyle/>
          <a:p>
            <a:pPr marL="342900" indent="-342900">
              <a:lnSpc>
                <a:spcPct val="200000"/>
              </a:lnSpc>
              <a:buFont typeface="Wingdings"/>
              <a:buChar char="ü"/>
            </a:pPr>
            <a:r>
              <a:rPr lang="en-GB" sz="2000" i="1" dirty="0">
                <a:latin typeface="Trebuchet MS"/>
              </a:rPr>
              <a:t>Suitable for the specific social, economic and environmental conditions of a particular community or context. </a:t>
            </a:r>
            <a:endParaRPr lang="en-GB">
              <a:latin typeface="Calibri" panose="020F0502020204030204"/>
              <a:ea typeface="Calibri" panose="020F0502020204030204"/>
              <a:cs typeface="Calibri" panose="020F0502020204030204"/>
            </a:endParaRPr>
          </a:p>
          <a:p>
            <a:pPr marL="342900" indent="-342900">
              <a:lnSpc>
                <a:spcPct val="200000"/>
              </a:lnSpc>
              <a:buFont typeface="Wingdings"/>
              <a:buChar char="ü"/>
            </a:pPr>
            <a:r>
              <a:rPr lang="en-GB" sz="2000" i="1" dirty="0">
                <a:latin typeface="Trebuchet MS"/>
              </a:rPr>
              <a:t>Sustainable solutions (often simple, affordable, and adaptable)</a:t>
            </a:r>
            <a:endParaRPr lang="en-GB" dirty="0">
              <a:latin typeface="Calibri" panose="020F0502020204030204"/>
              <a:ea typeface="Calibri" panose="020F0502020204030204"/>
              <a:cs typeface="Calibri" panose="020F0502020204030204"/>
            </a:endParaRPr>
          </a:p>
          <a:p>
            <a:pPr marL="342900" indent="-342900">
              <a:lnSpc>
                <a:spcPct val="200000"/>
              </a:lnSpc>
              <a:buFont typeface="Wingdings"/>
              <a:buChar char="ü"/>
            </a:pPr>
            <a:r>
              <a:rPr lang="en-GB" sz="2000" i="1" dirty="0">
                <a:latin typeface="Trebuchet MS"/>
              </a:rPr>
              <a:t>Prioritise accessibility, local participation and empowerment.</a:t>
            </a:r>
            <a:endParaRPr lang="en-GB" dirty="0">
              <a:latin typeface="Calibri" panose="020F0502020204030204"/>
              <a:ea typeface="Calibri" panose="020F0502020204030204"/>
              <a:cs typeface="Calibri" panose="020F0502020204030204"/>
            </a:endParaRPr>
          </a:p>
        </p:txBody>
      </p:sp>
      <p:sp>
        <p:nvSpPr>
          <p:cNvPr id="13" name="Rectangle: cantonades arrodonides 12">
            <a:extLst>
              <a:ext uri="{FF2B5EF4-FFF2-40B4-BE49-F238E27FC236}">
                <a16:creationId xmlns:a16="http://schemas.microsoft.com/office/drawing/2014/main" id="{C5641D0E-1856-DD53-B381-AD694AEB5DE7}"/>
              </a:ext>
            </a:extLst>
          </p:cNvPr>
          <p:cNvSpPr/>
          <p:nvPr/>
        </p:nvSpPr>
        <p:spPr>
          <a:xfrm>
            <a:off x="6831262" y="4548605"/>
            <a:ext cx="3124868" cy="1036052"/>
          </a:xfrm>
          <a:prstGeom prst="roundRect">
            <a:avLst/>
          </a:prstGeom>
          <a:solidFill>
            <a:schemeClr val="accent6"/>
          </a:solidFill>
          <a:ln w="28575">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6A007C"/>
                </a:solidFill>
                <a:latin typeface="Trebuchet MS"/>
              </a:rPr>
              <a:t>minimizing negative impacts on the environment</a:t>
            </a:r>
            <a:endParaRPr lang="ca-ES" sz="2000" b="1" dirty="0">
              <a:solidFill>
                <a:srgbClr val="6A007C"/>
              </a:solidFill>
              <a:latin typeface="Trebuchet MS"/>
            </a:endParaRPr>
          </a:p>
        </p:txBody>
      </p:sp>
      <p:sp>
        <p:nvSpPr>
          <p:cNvPr id="15" name="Rectangle: cantonades arrodonides 14">
            <a:extLst>
              <a:ext uri="{FF2B5EF4-FFF2-40B4-BE49-F238E27FC236}">
                <a16:creationId xmlns:a16="http://schemas.microsoft.com/office/drawing/2014/main" id="{B3016F8C-6B0C-B44F-17D7-199D3A436122}"/>
              </a:ext>
            </a:extLst>
          </p:cNvPr>
          <p:cNvSpPr/>
          <p:nvPr/>
        </p:nvSpPr>
        <p:spPr>
          <a:xfrm>
            <a:off x="2245894" y="4548604"/>
            <a:ext cx="3124868" cy="1036052"/>
          </a:xfrm>
          <a:prstGeom prst="roundRect">
            <a:avLst/>
          </a:prstGeom>
          <a:solidFill>
            <a:schemeClr val="accent6"/>
          </a:solidFill>
          <a:ln w="28575">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i="1" dirty="0">
                <a:solidFill>
                  <a:srgbClr val="6A007C"/>
                </a:solidFill>
                <a:latin typeface="Trebuchet MS"/>
              </a:rPr>
              <a:t>improve living standards</a:t>
            </a:r>
            <a:endParaRPr lang="ca-ES" dirty="0"/>
          </a:p>
        </p:txBody>
      </p:sp>
      <p:sp>
        <p:nvSpPr>
          <p:cNvPr id="16" name="Fletxa: esquerra i dreta 15">
            <a:extLst>
              <a:ext uri="{FF2B5EF4-FFF2-40B4-BE49-F238E27FC236}">
                <a16:creationId xmlns:a16="http://schemas.microsoft.com/office/drawing/2014/main" id="{309F09BC-DA2B-6382-3CBB-E8848825FAE0}"/>
              </a:ext>
            </a:extLst>
          </p:cNvPr>
          <p:cNvSpPr/>
          <p:nvPr/>
        </p:nvSpPr>
        <p:spPr>
          <a:xfrm>
            <a:off x="5651500" y="4869447"/>
            <a:ext cx="902368" cy="284078"/>
          </a:xfrm>
          <a:prstGeom prst="leftRightArrow">
            <a:avLst/>
          </a:prstGeom>
          <a:solidFill>
            <a:srgbClr val="6A007C"/>
          </a:solid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7" name="Imatge 16" descr="trees. Malawi africa village ...">
            <a:extLst>
              <a:ext uri="{FF2B5EF4-FFF2-40B4-BE49-F238E27FC236}">
                <a16:creationId xmlns:a16="http://schemas.microsoft.com/office/drawing/2014/main" id="{816685C5-09E6-0F7F-4196-03F0E3BFD4D7}"/>
              </a:ext>
            </a:extLst>
          </p:cNvPr>
          <p:cNvPicPr>
            <a:picLocks noChangeAspect="1"/>
          </p:cNvPicPr>
          <p:nvPr/>
        </p:nvPicPr>
        <p:blipFill>
          <a:blip r:embed="rId3"/>
          <a:stretch>
            <a:fillRect/>
          </a:stretch>
        </p:blipFill>
        <p:spPr>
          <a:xfrm>
            <a:off x="9745995" y="1889040"/>
            <a:ext cx="1750430" cy="1208340"/>
          </a:xfrm>
          <a:prstGeom prst="rect">
            <a:avLst/>
          </a:prstGeom>
        </p:spPr>
      </p:pic>
      <p:pic>
        <p:nvPicPr>
          <p:cNvPr id="18" name="Imatge 17" descr="Yurts in cemetery - Ulaanbaatar ...">
            <a:extLst>
              <a:ext uri="{FF2B5EF4-FFF2-40B4-BE49-F238E27FC236}">
                <a16:creationId xmlns:a16="http://schemas.microsoft.com/office/drawing/2014/main" id="{9E161541-6FBB-BF7F-FF2C-3F7696205544}"/>
              </a:ext>
            </a:extLst>
          </p:cNvPr>
          <p:cNvPicPr>
            <a:picLocks noChangeAspect="1"/>
          </p:cNvPicPr>
          <p:nvPr/>
        </p:nvPicPr>
        <p:blipFill>
          <a:blip r:embed="rId4"/>
          <a:srcRect l="19353" t="-833" b="-1044"/>
          <a:stretch/>
        </p:blipFill>
        <p:spPr>
          <a:xfrm>
            <a:off x="9751721" y="664891"/>
            <a:ext cx="1744390" cy="1218407"/>
          </a:xfrm>
          <a:prstGeom prst="rect">
            <a:avLst/>
          </a:prstGeom>
        </p:spPr>
      </p:pic>
      <p:pic>
        <p:nvPicPr>
          <p:cNvPr id="19" name="Imatge 18" descr="pueblo, vacaciones, choza ...">
            <a:extLst>
              <a:ext uri="{FF2B5EF4-FFF2-40B4-BE49-F238E27FC236}">
                <a16:creationId xmlns:a16="http://schemas.microsoft.com/office/drawing/2014/main" id="{EF27BC5D-B09F-5F5B-864B-CDCDE0F84734}"/>
              </a:ext>
            </a:extLst>
          </p:cNvPr>
          <p:cNvPicPr>
            <a:picLocks noChangeAspect="1"/>
          </p:cNvPicPr>
          <p:nvPr/>
        </p:nvPicPr>
        <p:blipFill>
          <a:blip r:embed="rId5"/>
          <a:stretch>
            <a:fillRect/>
          </a:stretch>
        </p:blipFill>
        <p:spPr>
          <a:xfrm>
            <a:off x="9745995" y="3105569"/>
            <a:ext cx="1750430" cy="1208339"/>
          </a:xfrm>
          <a:prstGeom prst="rect">
            <a:avLst/>
          </a:prstGeom>
        </p:spPr>
      </p:pic>
      <p:pic>
        <p:nvPicPr>
          <p:cNvPr id="20" name="Imatge 19" descr="Glasses - Free vector clipart images on ...">
            <a:extLst>
              <a:ext uri="{FF2B5EF4-FFF2-40B4-BE49-F238E27FC236}">
                <a16:creationId xmlns:a16="http://schemas.microsoft.com/office/drawing/2014/main" id="{4437EE2B-4683-BB91-1A48-371779A73DFF}"/>
              </a:ext>
            </a:extLst>
          </p:cNvPr>
          <p:cNvPicPr>
            <a:picLocks noChangeAspect="1"/>
          </p:cNvPicPr>
          <p:nvPr/>
        </p:nvPicPr>
        <p:blipFill>
          <a:blip r:embed="rId6"/>
          <a:stretch>
            <a:fillRect/>
          </a:stretch>
        </p:blipFill>
        <p:spPr>
          <a:xfrm>
            <a:off x="10195092" y="5153191"/>
            <a:ext cx="1106237" cy="348248"/>
          </a:xfrm>
          <a:prstGeom prst="rect">
            <a:avLst/>
          </a:prstGeom>
        </p:spPr>
      </p:pic>
    </p:spTree>
    <p:extLst>
      <p:ext uri="{BB962C8B-B14F-4D97-AF65-F5344CB8AC3E}">
        <p14:creationId xmlns:p14="http://schemas.microsoft.com/office/powerpoint/2010/main" val="276044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Case study: cooking in a Sub-Saharan Africa</a:t>
            </a:r>
          </a:p>
        </p:txBody>
      </p:sp>
      <p:sp>
        <p:nvSpPr>
          <p:cNvPr id="4" name="Rectangle 3">
            <a:extLst>
              <a:ext uri="{FF2B5EF4-FFF2-40B4-BE49-F238E27FC236}">
                <a16:creationId xmlns:a16="http://schemas.microsoft.com/office/drawing/2014/main" id="{0040F2BD-1BB9-7BC7-EAAE-571C47BE4AEF}"/>
              </a:ext>
            </a:extLst>
          </p:cNvPr>
          <p:cNvSpPr/>
          <p:nvPr/>
        </p:nvSpPr>
        <p:spPr>
          <a:xfrm>
            <a:off x="956802" y="1471815"/>
            <a:ext cx="8177782" cy="3690690"/>
          </a:xfrm>
          <a:prstGeom prst="rect">
            <a:avLst/>
          </a:prstGeom>
        </p:spPr>
        <p:txBody>
          <a:bodyPr wrap="square" lIns="91440" tIns="45720" rIns="91440" bIns="45720" anchor="t">
            <a:spAutoFit/>
          </a:bodyPr>
          <a:lstStyle/>
          <a:p>
            <a:pPr>
              <a:lnSpc>
                <a:spcPct val="200000"/>
              </a:lnSpc>
            </a:pPr>
            <a:r>
              <a:rPr lang="en-GB" sz="2000" i="1" dirty="0">
                <a:latin typeface="Trebuchet MS"/>
                <a:ea typeface="Calibri" panose="020F0502020204030204"/>
                <a:cs typeface="Calibri" panose="020F0502020204030204"/>
              </a:rPr>
              <a:t>Impacts:</a:t>
            </a:r>
          </a:p>
          <a:p>
            <a:pPr marL="342900" indent="-342900">
              <a:lnSpc>
                <a:spcPct val="200000"/>
              </a:lnSpc>
              <a:buFont typeface="Wingdings"/>
              <a:buChar char="q"/>
            </a:pPr>
            <a:r>
              <a:rPr lang="en-GB" sz="2000" i="1" dirty="0">
                <a:latin typeface="Trebuchet MS"/>
                <a:ea typeface="Calibri" panose="020F0502020204030204"/>
                <a:cs typeface="Calibri" panose="020F0502020204030204"/>
              </a:rPr>
              <a:t>Deforestation -  loss of biodiversity, soil erosion, and reduction of CO2 sequestration - climate change! </a:t>
            </a:r>
            <a:endParaRPr lang="en-GB" dirty="0">
              <a:ea typeface="Calibri" panose="020F0502020204030204"/>
              <a:cs typeface="Calibri" panose="020F0502020204030204"/>
            </a:endParaRPr>
          </a:p>
          <a:p>
            <a:pPr marL="342900" indent="-342900">
              <a:lnSpc>
                <a:spcPct val="200000"/>
              </a:lnSpc>
              <a:buFont typeface="Wingdings"/>
              <a:buChar char="q"/>
            </a:pPr>
            <a:r>
              <a:rPr lang="en-GB" sz="2000" i="1" dirty="0">
                <a:latin typeface="Trebuchet MS"/>
                <a:ea typeface="Calibri" panose="020F0502020204030204"/>
                <a:cs typeface="Calibri" panose="020F0502020204030204"/>
              </a:rPr>
              <a:t>Indoor air pollution - respiratory diseases – women and children!</a:t>
            </a:r>
            <a:endParaRPr lang="en-GB" dirty="0">
              <a:ea typeface="Calibri" panose="020F0502020204030204"/>
              <a:cs typeface="Calibri" panose="020F0502020204030204"/>
            </a:endParaRPr>
          </a:p>
          <a:p>
            <a:pPr marL="342900" indent="-342900">
              <a:lnSpc>
                <a:spcPct val="200000"/>
              </a:lnSpc>
              <a:buFont typeface="Wingdings"/>
              <a:buChar char="q"/>
            </a:pPr>
            <a:r>
              <a:rPr lang="en-GB" sz="2000" i="1" dirty="0">
                <a:latin typeface="Trebuchet MS"/>
                <a:ea typeface="Calibri" panose="020F0502020204030204"/>
                <a:cs typeface="Calibri" panose="020F0502020204030204"/>
              </a:rPr>
              <a:t>time and </a:t>
            </a:r>
            <a:r>
              <a:rPr lang="en-GB" sz="2000" i="1" dirty="0" err="1">
                <a:latin typeface="Trebuchet MS"/>
                <a:ea typeface="Calibri" panose="020F0502020204030204"/>
                <a:cs typeface="Calibri" panose="020F0502020204030204"/>
              </a:rPr>
              <a:t>labor</a:t>
            </a:r>
            <a:r>
              <a:rPr lang="en-GB" sz="2000" i="1" dirty="0">
                <a:latin typeface="Trebuchet MS"/>
                <a:ea typeface="Calibri" panose="020F0502020204030204"/>
                <a:cs typeface="Calibri" panose="020F0502020204030204"/>
              </a:rPr>
              <a:t> intensive: loss of opportunity!</a:t>
            </a:r>
          </a:p>
          <a:p>
            <a:pPr marL="342900" indent="-342900">
              <a:lnSpc>
                <a:spcPct val="200000"/>
              </a:lnSpc>
              <a:buFont typeface="Wingdings"/>
              <a:buChar char="q"/>
            </a:pPr>
            <a:endParaRPr lang="en-GB" sz="2000" i="1" dirty="0">
              <a:latin typeface="Trebuchet MS"/>
              <a:ea typeface="Calibri" panose="020F0502020204030204"/>
              <a:cs typeface="Calibri" panose="020F0502020204030204"/>
            </a:endParaRPr>
          </a:p>
        </p:txBody>
      </p:sp>
      <p:pic>
        <p:nvPicPr>
          <p:cNvPr id="2" name="Imatge 1" descr="Erasmus + Mobility Grant with the ...">
            <a:extLst>
              <a:ext uri="{FF2B5EF4-FFF2-40B4-BE49-F238E27FC236}">
                <a16:creationId xmlns:a16="http://schemas.microsoft.com/office/drawing/2014/main" id="{96DB9316-DEF4-1938-BDAE-F40388799E52}"/>
              </a:ext>
            </a:extLst>
          </p:cNvPr>
          <p:cNvPicPr>
            <a:picLocks noChangeAspect="1"/>
          </p:cNvPicPr>
          <p:nvPr/>
        </p:nvPicPr>
        <p:blipFill>
          <a:blip r:embed="rId3"/>
          <a:srcRect l="1951" t="1855" r="-414" b="7847"/>
          <a:stretch/>
        </p:blipFill>
        <p:spPr>
          <a:xfrm>
            <a:off x="9136995" y="1289890"/>
            <a:ext cx="2264662" cy="543878"/>
          </a:xfrm>
          <a:prstGeom prst="rect">
            <a:avLst/>
          </a:prstGeom>
        </p:spPr>
      </p:pic>
      <p:pic>
        <p:nvPicPr>
          <p:cNvPr id="3" name="Imatge 2" descr="People Cooking in the Kitchen 02.jpg ...">
            <a:extLst>
              <a:ext uri="{FF2B5EF4-FFF2-40B4-BE49-F238E27FC236}">
                <a16:creationId xmlns:a16="http://schemas.microsoft.com/office/drawing/2014/main" id="{5DF677DA-92B0-268D-5088-35B061928D2C}"/>
              </a:ext>
            </a:extLst>
          </p:cNvPr>
          <p:cNvPicPr>
            <a:picLocks noChangeAspect="1"/>
          </p:cNvPicPr>
          <p:nvPr/>
        </p:nvPicPr>
        <p:blipFill>
          <a:blip r:embed="rId4"/>
          <a:stretch>
            <a:fillRect/>
          </a:stretch>
        </p:blipFill>
        <p:spPr>
          <a:xfrm>
            <a:off x="9131952" y="3860987"/>
            <a:ext cx="2265270" cy="1679762"/>
          </a:xfrm>
          <a:prstGeom prst="rect">
            <a:avLst/>
          </a:prstGeom>
        </p:spPr>
      </p:pic>
      <p:pic>
        <p:nvPicPr>
          <p:cNvPr id="5" name="Imatge 4" descr="Glasses - Free vector clipart images on ...">
            <a:extLst>
              <a:ext uri="{FF2B5EF4-FFF2-40B4-BE49-F238E27FC236}">
                <a16:creationId xmlns:a16="http://schemas.microsoft.com/office/drawing/2014/main" id="{E5D13333-7DCC-5149-6F5E-3BAEB0627778}"/>
              </a:ext>
            </a:extLst>
          </p:cNvPr>
          <p:cNvPicPr>
            <a:picLocks noChangeAspect="1"/>
          </p:cNvPicPr>
          <p:nvPr/>
        </p:nvPicPr>
        <p:blipFill>
          <a:blip r:embed="rId5"/>
          <a:stretch>
            <a:fillRect/>
          </a:stretch>
        </p:blipFill>
        <p:spPr>
          <a:xfrm>
            <a:off x="7166162" y="5108762"/>
            <a:ext cx="1131794" cy="360829"/>
          </a:xfrm>
          <a:prstGeom prst="rect">
            <a:avLst/>
          </a:prstGeom>
        </p:spPr>
      </p:pic>
    </p:spTree>
    <p:extLst>
      <p:ext uri="{BB962C8B-B14F-4D97-AF65-F5344CB8AC3E}">
        <p14:creationId xmlns:p14="http://schemas.microsoft.com/office/powerpoint/2010/main" val="403604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Case study: cooking in a Sub-Saharan Africa</a:t>
            </a:r>
          </a:p>
        </p:txBody>
      </p:sp>
      <p:sp>
        <p:nvSpPr>
          <p:cNvPr id="4" name="Rectangle 3">
            <a:extLst>
              <a:ext uri="{FF2B5EF4-FFF2-40B4-BE49-F238E27FC236}">
                <a16:creationId xmlns:a16="http://schemas.microsoft.com/office/drawing/2014/main" id="{0040F2BD-1BB9-7BC7-EAAE-571C47BE4AEF}"/>
              </a:ext>
            </a:extLst>
          </p:cNvPr>
          <p:cNvSpPr/>
          <p:nvPr/>
        </p:nvSpPr>
        <p:spPr>
          <a:xfrm>
            <a:off x="956802" y="1561460"/>
            <a:ext cx="7875222" cy="3871846"/>
          </a:xfrm>
          <a:prstGeom prst="rect">
            <a:avLst/>
          </a:prstGeom>
        </p:spPr>
        <p:txBody>
          <a:bodyPr wrap="square" lIns="91440" tIns="45720" rIns="91440" bIns="45720" anchor="t">
            <a:spAutoFit/>
          </a:bodyPr>
          <a:lstStyle/>
          <a:p>
            <a:pPr>
              <a:lnSpc>
                <a:spcPct val="200000"/>
              </a:lnSpc>
            </a:pPr>
            <a:r>
              <a:rPr lang="en-GB" sz="2000" i="1" dirty="0">
                <a:latin typeface="Trebuchet MS"/>
                <a:ea typeface="Calibri" panose="020F0502020204030204"/>
                <a:cs typeface="Calibri" panose="020F0502020204030204"/>
              </a:rPr>
              <a:t>Appropriate technology: Biogas technology</a:t>
            </a:r>
          </a:p>
          <a:p>
            <a:pPr marL="342900" indent="-342900">
              <a:lnSpc>
                <a:spcPct val="150000"/>
              </a:lnSpc>
              <a:buFont typeface="Wingdings"/>
              <a:buChar char="ü"/>
            </a:pPr>
            <a:r>
              <a:rPr lang="en-GB" sz="2000" i="1" dirty="0">
                <a:latin typeface="Trebuchet MS"/>
                <a:ea typeface="Calibri" panose="020F0502020204030204"/>
                <a:cs typeface="Calibri" panose="020F0502020204030204"/>
              </a:rPr>
              <a:t>From organic waste to usable energy</a:t>
            </a:r>
            <a:endParaRPr lang="en-GB" dirty="0">
              <a:latin typeface="Calibri" panose="020F0502020204030204"/>
              <a:ea typeface="Calibri" panose="020F0502020204030204"/>
              <a:cs typeface="Calibri" panose="020F0502020204030204"/>
            </a:endParaRPr>
          </a:p>
          <a:p>
            <a:pPr marL="342900" indent="-342900">
              <a:lnSpc>
                <a:spcPct val="150000"/>
              </a:lnSpc>
              <a:buFont typeface="Wingdings"/>
              <a:buChar char="ü"/>
            </a:pPr>
            <a:r>
              <a:rPr lang="en-GB" sz="2000" i="1" dirty="0">
                <a:latin typeface="Trebuchet MS"/>
                <a:ea typeface="Calibri" panose="020F0502020204030204"/>
                <a:cs typeface="Calibri" panose="020F0502020204030204"/>
              </a:rPr>
              <a:t>Reforestation</a:t>
            </a:r>
          </a:p>
          <a:p>
            <a:pPr marL="342900" indent="-342900">
              <a:lnSpc>
                <a:spcPct val="150000"/>
              </a:lnSpc>
              <a:buFont typeface="Wingdings"/>
              <a:buChar char="ü"/>
            </a:pPr>
            <a:r>
              <a:rPr lang="en-GB" sz="2000" i="1" dirty="0">
                <a:latin typeface="Trebuchet MS"/>
                <a:ea typeface="Calibri" panose="020F0502020204030204"/>
                <a:cs typeface="Calibri" panose="020F0502020204030204"/>
              </a:rPr>
              <a:t>New time distribution</a:t>
            </a:r>
          </a:p>
          <a:p>
            <a:pPr>
              <a:lnSpc>
                <a:spcPct val="150000"/>
              </a:lnSpc>
            </a:pPr>
            <a:r>
              <a:rPr lang="en-GB" sz="2000" i="1" dirty="0">
                <a:latin typeface="Trebuchet MS"/>
                <a:ea typeface="Calibri" panose="020F0502020204030204"/>
                <a:cs typeface="Calibri" panose="020F0502020204030204"/>
              </a:rPr>
              <a:t> </a:t>
            </a:r>
            <a:r>
              <a:rPr lang="en-GB" sz="2000" b="1" i="1" dirty="0">
                <a:solidFill>
                  <a:srgbClr val="FF0000"/>
                </a:solidFill>
                <a:latin typeface="Trebuchet MS"/>
                <a:ea typeface="Calibri" panose="020F0502020204030204"/>
                <a:cs typeface="Calibri" panose="020F0502020204030204"/>
              </a:rPr>
              <a:t>X </a:t>
            </a:r>
            <a:r>
              <a:rPr lang="en-GB" sz="2000" i="1" dirty="0">
                <a:latin typeface="Trebuchet MS"/>
                <a:ea typeface="Calibri" panose="020F0502020204030204"/>
                <a:cs typeface="Calibri" panose="020F0502020204030204"/>
              </a:rPr>
              <a:t> </a:t>
            </a:r>
            <a:r>
              <a:rPr lang="en-GB" sz="2000" b="1" i="1" dirty="0">
                <a:solidFill>
                  <a:srgbClr val="FF0000"/>
                </a:solidFill>
                <a:latin typeface="Trebuchet MS"/>
                <a:ea typeface="Calibri" panose="020F0502020204030204"/>
                <a:cs typeface="Calibri" panose="020F0502020204030204"/>
              </a:rPr>
              <a:t>Risk: </a:t>
            </a:r>
            <a:r>
              <a:rPr lang="en-GB" sz="2000" i="1" dirty="0">
                <a:latin typeface="Trebuchet MS"/>
                <a:ea typeface="Calibri" panose="020F0502020204030204"/>
                <a:cs typeface="Calibri" panose="020F0502020204030204"/>
              </a:rPr>
              <a:t>gendered norms (decision, benefits)</a:t>
            </a:r>
          </a:p>
          <a:p>
            <a:pPr marL="342900" indent="-342900">
              <a:lnSpc>
                <a:spcPct val="150000"/>
              </a:lnSpc>
              <a:buFont typeface="Wingdings"/>
              <a:buChar char="ü"/>
            </a:pPr>
            <a:r>
              <a:rPr lang="en-GB" sz="2000" b="1" i="1" dirty="0">
                <a:solidFill>
                  <a:srgbClr val="6A007C"/>
                </a:solidFill>
                <a:latin typeface="Trebuchet MS"/>
                <a:ea typeface="Calibri" panose="020F0502020204030204"/>
                <a:cs typeface="Calibri" panose="020F0502020204030204"/>
              </a:rPr>
              <a:t>Vertical and horizontal coalitions: </a:t>
            </a:r>
            <a:r>
              <a:rPr lang="en-GB" sz="2000" i="1" dirty="0">
                <a:latin typeface="Trebuchet MS"/>
                <a:ea typeface="Calibri" panose="020F0502020204030204"/>
                <a:cs typeface="Calibri" panose="020F0502020204030204"/>
              </a:rPr>
              <a:t>women in management operation and decision-making processes</a:t>
            </a:r>
            <a:endParaRPr lang="en-GB">
              <a:ea typeface="Calibri" panose="020F0502020204030204"/>
              <a:cs typeface="Calibri" panose="020F0502020204030204"/>
            </a:endParaRPr>
          </a:p>
          <a:p>
            <a:pPr marL="342900" indent="-342900">
              <a:lnSpc>
                <a:spcPct val="150000"/>
              </a:lnSpc>
              <a:buFont typeface="Wingdings"/>
              <a:buChar char="ü"/>
            </a:pPr>
            <a:r>
              <a:rPr lang="en-GB" sz="2000" b="1" i="1" dirty="0">
                <a:solidFill>
                  <a:srgbClr val="6A007C"/>
                </a:solidFill>
                <a:latin typeface="Trebuchet MS"/>
                <a:ea typeface="Calibri" panose="020F0502020204030204"/>
                <a:cs typeface="Calibri" panose="020F0502020204030204"/>
              </a:rPr>
              <a:t>Shift power dynamics</a:t>
            </a:r>
            <a:r>
              <a:rPr lang="en-GB" sz="2000" i="1" dirty="0">
                <a:latin typeface="Trebuchet MS"/>
                <a:ea typeface="Calibri" panose="020F0502020204030204"/>
                <a:cs typeface="Calibri" panose="020F0502020204030204"/>
              </a:rPr>
              <a:t> within households and communities</a:t>
            </a:r>
          </a:p>
        </p:txBody>
      </p:sp>
      <p:pic>
        <p:nvPicPr>
          <p:cNvPr id="6" name="Imatge 5" descr="Erasmus + Mobility Grant with the ...">
            <a:extLst>
              <a:ext uri="{FF2B5EF4-FFF2-40B4-BE49-F238E27FC236}">
                <a16:creationId xmlns:a16="http://schemas.microsoft.com/office/drawing/2014/main" id="{4E76D0AB-2DEE-3D71-5A93-8D13E177CBDC}"/>
              </a:ext>
            </a:extLst>
          </p:cNvPr>
          <p:cNvPicPr>
            <a:picLocks noChangeAspect="1"/>
          </p:cNvPicPr>
          <p:nvPr/>
        </p:nvPicPr>
        <p:blipFill>
          <a:blip r:embed="rId3"/>
          <a:srcRect l="1951" t="1855" r="-414" b="7847"/>
          <a:stretch/>
        </p:blipFill>
        <p:spPr>
          <a:xfrm>
            <a:off x="9136995" y="1289890"/>
            <a:ext cx="2264662" cy="543878"/>
          </a:xfrm>
          <a:prstGeom prst="rect">
            <a:avLst/>
          </a:prstGeom>
        </p:spPr>
      </p:pic>
      <p:pic>
        <p:nvPicPr>
          <p:cNvPr id="12" name="Imatge 11" descr="Imatge que conté text, diagrama, esbós, Pla&#10;&#10;Descripció generada automàticament">
            <a:extLst>
              <a:ext uri="{FF2B5EF4-FFF2-40B4-BE49-F238E27FC236}">
                <a16:creationId xmlns:a16="http://schemas.microsoft.com/office/drawing/2014/main" id="{26382144-D614-3D06-D595-5ECE43070A9B}"/>
              </a:ext>
            </a:extLst>
          </p:cNvPr>
          <p:cNvPicPr>
            <a:picLocks noChangeAspect="1"/>
          </p:cNvPicPr>
          <p:nvPr/>
        </p:nvPicPr>
        <p:blipFill>
          <a:blip r:embed="rId4"/>
          <a:srcRect l="7398" t="26014" b="5504"/>
          <a:stretch/>
        </p:blipFill>
        <p:spPr>
          <a:xfrm>
            <a:off x="6280753" y="1835527"/>
            <a:ext cx="5126839" cy="1862502"/>
          </a:xfrm>
          <a:prstGeom prst="rect">
            <a:avLst/>
          </a:prstGeom>
        </p:spPr>
      </p:pic>
      <p:pic>
        <p:nvPicPr>
          <p:cNvPr id="13" name="Imatge 12" descr="Methane formation in biogas digester ...">
            <a:extLst>
              <a:ext uri="{FF2B5EF4-FFF2-40B4-BE49-F238E27FC236}">
                <a16:creationId xmlns:a16="http://schemas.microsoft.com/office/drawing/2014/main" id="{A5CF9A96-E608-1E4F-5AB3-583574472F39}"/>
              </a:ext>
            </a:extLst>
          </p:cNvPr>
          <p:cNvPicPr>
            <a:picLocks noChangeAspect="1"/>
          </p:cNvPicPr>
          <p:nvPr/>
        </p:nvPicPr>
        <p:blipFill>
          <a:blip r:embed="rId5"/>
          <a:stretch>
            <a:fillRect/>
          </a:stretch>
        </p:blipFill>
        <p:spPr>
          <a:xfrm>
            <a:off x="9138397" y="4197163"/>
            <a:ext cx="1636060" cy="1253943"/>
          </a:xfrm>
          <a:prstGeom prst="rect">
            <a:avLst/>
          </a:prstGeom>
        </p:spPr>
      </p:pic>
      <p:pic>
        <p:nvPicPr>
          <p:cNvPr id="16" name="Imatge 15" descr="Inlet of the biogas plant | Photo taken ...">
            <a:extLst>
              <a:ext uri="{FF2B5EF4-FFF2-40B4-BE49-F238E27FC236}">
                <a16:creationId xmlns:a16="http://schemas.microsoft.com/office/drawing/2014/main" id="{3CE83995-7ABA-C9E5-9BA2-1766D39794C0}"/>
              </a:ext>
            </a:extLst>
          </p:cNvPr>
          <p:cNvPicPr>
            <a:picLocks noChangeAspect="1"/>
          </p:cNvPicPr>
          <p:nvPr/>
        </p:nvPicPr>
        <p:blipFill>
          <a:blip r:embed="rId6"/>
          <a:stretch>
            <a:fillRect/>
          </a:stretch>
        </p:blipFill>
        <p:spPr>
          <a:xfrm>
            <a:off x="9795903" y="3426198"/>
            <a:ext cx="1609725" cy="1238250"/>
          </a:xfrm>
          <a:prstGeom prst="rect">
            <a:avLst/>
          </a:prstGeom>
        </p:spPr>
      </p:pic>
      <p:pic>
        <p:nvPicPr>
          <p:cNvPr id="18" name="Imatge 17" descr="Glasses - Free vector clipart images on ...">
            <a:extLst>
              <a:ext uri="{FF2B5EF4-FFF2-40B4-BE49-F238E27FC236}">
                <a16:creationId xmlns:a16="http://schemas.microsoft.com/office/drawing/2014/main" id="{A4380E1F-4CBA-3273-7A82-590090FC91D3}"/>
              </a:ext>
            </a:extLst>
          </p:cNvPr>
          <p:cNvPicPr>
            <a:picLocks noChangeAspect="1"/>
          </p:cNvPicPr>
          <p:nvPr/>
        </p:nvPicPr>
        <p:blipFill>
          <a:blip r:embed="rId7"/>
          <a:stretch>
            <a:fillRect/>
          </a:stretch>
        </p:blipFill>
        <p:spPr>
          <a:xfrm>
            <a:off x="6415368" y="3685615"/>
            <a:ext cx="1131794" cy="360829"/>
          </a:xfrm>
          <a:prstGeom prst="rect">
            <a:avLst/>
          </a:prstGeom>
        </p:spPr>
      </p:pic>
    </p:spTree>
    <p:extLst>
      <p:ext uri="{BB962C8B-B14F-4D97-AF65-F5344CB8AC3E}">
        <p14:creationId xmlns:p14="http://schemas.microsoft.com/office/powerpoint/2010/main" val="106214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lIns="91440" tIns="45720" rIns="91440" bIns="45720" rtlCol="0" anchor="t">
            <a:spAutoFit/>
          </a:bodyPr>
          <a:lstStyle/>
          <a:p>
            <a:pPr algn="ctr"/>
            <a:r>
              <a:rPr lang="en-US" sz="3200" b="1" dirty="0">
                <a:solidFill>
                  <a:schemeClr val="tx1">
                    <a:lumMod val="65000"/>
                    <a:lumOff val="35000"/>
                  </a:schemeClr>
                </a:solidFill>
                <a:latin typeface="Sofia Pro"/>
              </a:rPr>
              <a:t>Different contexts</a:t>
            </a:r>
            <a:endParaRPr lang="ca-ES" dirty="0"/>
          </a:p>
        </p:txBody>
      </p:sp>
      <p:sp>
        <p:nvSpPr>
          <p:cNvPr id="4" name="Rectangle 3">
            <a:extLst>
              <a:ext uri="{FF2B5EF4-FFF2-40B4-BE49-F238E27FC236}">
                <a16:creationId xmlns:a16="http://schemas.microsoft.com/office/drawing/2014/main" id="{0040F2BD-1BB9-7BC7-EAAE-571C47BE4AEF}"/>
              </a:ext>
            </a:extLst>
          </p:cNvPr>
          <p:cNvSpPr/>
          <p:nvPr/>
        </p:nvSpPr>
        <p:spPr>
          <a:xfrm>
            <a:off x="4094449" y="5057695"/>
            <a:ext cx="3986781" cy="619850"/>
          </a:xfrm>
          <a:prstGeom prst="rect">
            <a:avLst/>
          </a:prstGeom>
        </p:spPr>
        <p:txBody>
          <a:bodyPr wrap="square" lIns="91440" tIns="45720" rIns="91440" bIns="45720" anchor="t">
            <a:spAutoFit/>
          </a:bodyPr>
          <a:lstStyle/>
          <a:p>
            <a:pPr algn="ctr">
              <a:lnSpc>
                <a:spcPct val="200000"/>
              </a:lnSpc>
            </a:pPr>
            <a:r>
              <a:rPr lang="en-GB" sz="2000" i="1" dirty="0">
                <a:latin typeface="Trebuchet MS"/>
                <a:ea typeface="Calibri" panose="020F0502020204030204"/>
                <a:cs typeface="Calibri" panose="020F0502020204030204"/>
              </a:rPr>
              <a:t>Global North and Global South</a:t>
            </a:r>
            <a:endParaRPr lang="ca-ES" dirty="0">
              <a:ea typeface="Calibri" panose="020F0502020204030204"/>
              <a:cs typeface="Calibri" panose="020F0502020204030204"/>
            </a:endParaRPr>
          </a:p>
        </p:txBody>
      </p:sp>
      <p:pic>
        <p:nvPicPr>
          <p:cNvPr id="3" name="Imatge 2" descr="North south divide.jpg - Wikimedia Commons">
            <a:extLst>
              <a:ext uri="{FF2B5EF4-FFF2-40B4-BE49-F238E27FC236}">
                <a16:creationId xmlns:a16="http://schemas.microsoft.com/office/drawing/2014/main" id="{6C8EB792-D473-EC00-820B-3475434ACD55}"/>
              </a:ext>
            </a:extLst>
          </p:cNvPr>
          <p:cNvPicPr>
            <a:picLocks noChangeAspect="1"/>
          </p:cNvPicPr>
          <p:nvPr/>
        </p:nvPicPr>
        <p:blipFill>
          <a:blip r:embed="rId3"/>
          <a:srcRect r="1" b="7870"/>
          <a:stretch/>
        </p:blipFill>
        <p:spPr>
          <a:xfrm>
            <a:off x="1645222" y="1282676"/>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2106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tx1">
                    <a:lumMod val="65000"/>
                    <a:lumOff val="35000"/>
                  </a:schemeClr>
                </a:solidFill>
                <a:latin typeface="Calibri"/>
                <a:cs typeface="Calibri"/>
              </a:rPr>
              <a:t>Glossary</a:t>
            </a:r>
            <a:endParaRPr lang="cs-CZ" sz="2800" b="1" i="0">
              <a:solidFill>
                <a:schemeClr val="tx1">
                  <a:lumMod val="65000"/>
                  <a:lumOff val="35000"/>
                </a:schemeClr>
              </a:solidFill>
              <a:latin typeface="Calibri"/>
              <a:cs typeface="Calibri"/>
            </a:endParaRPr>
          </a:p>
        </p:txBody>
      </p:sp>
      <p:sp>
        <p:nvSpPr>
          <p:cNvPr id="3" name="TextovéPole 4">
            <a:extLst>
              <a:ext uri="{FF2B5EF4-FFF2-40B4-BE49-F238E27FC236}">
                <a16:creationId xmlns:a16="http://schemas.microsoft.com/office/drawing/2014/main" id="{08338C97-1F5A-76F9-C058-235BDCCE2660}"/>
              </a:ext>
            </a:extLst>
          </p:cNvPr>
          <p:cNvSpPr txBox="1"/>
          <p:nvPr/>
        </p:nvSpPr>
        <p:spPr>
          <a:xfrm>
            <a:off x="1115039" y="1923613"/>
            <a:ext cx="4812281" cy="3339376"/>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Gender Mainstreaming: </a:t>
            </a:r>
            <a:r>
              <a:rPr lang="en-US" sz="1400" dirty="0">
                <a:solidFill>
                  <a:srgbClr val="000000"/>
                </a:solidFill>
                <a:ea typeface="+mn-lt"/>
                <a:cs typeface="+mn-lt"/>
              </a:rPr>
              <a:t>A strategy in which gender perspectives are integrated into all stages of project planning, implementation, and evaluation, promoting equal opportunities and preventing gender-based discrimination.</a:t>
            </a:r>
            <a:endParaRPr lang="ca-ES" sz="1400" dirty="0">
              <a:cs typeface="Calibri" panose="020F0502020204030204"/>
            </a:endParaRPr>
          </a:p>
          <a:p>
            <a:pPr>
              <a:spcAft>
                <a:spcPts val="600"/>
              </a:spcAft>
            </a:pPr>
            <a:r>
              <a:rPr lang="en-US" sz="1400" b="1" dirty="0">
                <a:solidFill>
                  <a:srgbClr val="000000"/>
                </a:solidFill>
                <a:ea typeface="+mn-lt"/>
                <a:cs typeface="+mn-lt"/>
              </a:rPr>
              <a:t>Gender Quotas:</a:t>
            </a:r>
            <a:r>
              <a:rPr lang="en-US" sz="1400" dirty="0">
                <a:solidFill>
                  <a:srgbClr val="000000"/>
                </a:solidFill>
                <a:ea typeface="+mn-lt"/>
                <a:cs typeface="+mn-lt"/>
              </a:rPr>
              <a:t> A system of setting minimum requirements for gender representation in certain areas, such as employment or decision-making bodies, to promote gender equality.</a:t>
            </a:r>
            <a:endParaRPr lang="en-US" sz="1400" dirty="0">
              <a:cs typeface="Calibri" panose="020F0502020204030204"/>
            </a:endParaRPr>
          </a:p>
          <a:p>
            <a:pPr>
              <a:spcAft>
                <a:spcPts val="600"/>
              </a:spcAft>
            </a:pPr>
            <a:r>
              <a:rPr lang="en-US" sz="1400" b="1" dirty="0">
                <a:solidFill>
                  <a:srgbClr val="000000"/>
                </a:solidFill>
                <a:ea typeface="+mn-lt"/>
                <a:cs typeface="+mn-lt"/>
              </a:rPr>
              <a:t>Gendered Metaphors: </a:t>
            </a:r>
            <a:r>
              <a:rPr lang="en-US" sz="1400" dirty="0">
                <a:solidFill>
                  <a:srgbClr val="000000"/>
                </a:solidFill>
                <a:ea typeface="+mn-lt"/>
                <a:cs typeface="+mn-lt"/>
              </a:rPr>
              <a:t>Figurative language that reinforces gender stereotypes or assigns gendered characteristics to certain roles, objects, or actions.</a:t>
            </a:r>
            <a:endParaRPr lang="en-US" sz="1400" dirty="0">
              <a:cs typeface="Calibri" panose="020F0502020204030204"/>
            </a:endParaRPr>
          </a:p>
          <a:p>
            <a:r>
              <a:rPr lang="en-US" sz="1400" b="1" dirty="0">
                <a:solidFill>
                  <a:srgbClr val="000000"/>
                </a:solidFill>
                <a:ea typeface="+mn-lt"/>
                <a:cs typeface="+mn-lt"/>
              </a:rPr>
              <a:t>Gender-Sensitive Lens: </a:t>
            </a:r>
            <a:r>
              <a:rPr lang="en-US" sz="1400" dirty="0">
                <a:solidFill>
                  <a:srgbClr val="000000"/>
                </a:solidFill>
                <a:ea typeface="+mn-lt"/>
                <a:cs typeface="+mn-lt"/>
              </a:rPr>
              <a:t>An approach or perspective that actively considers and addresses the different needs, roles, and experiences of individuals based on their gender.</a:t>
            </a:r>
            <a:endParaRPr lang="en-US" dirty="0"/>
          </a:p>
          <a:p>
            <a:pPr>
              <a:spcAft>
                <a:spcPts val="600"/>
              </a:spcAft>
            </a:pPr>
            <a:endParaRPr lang="en-US" sz="1400">
              <a:solidFill>
                <a:srgbClr val="000000"/>
              </a:solidFill>
              <a:ea typeface="+mn-lt"/>
              <a:cs typeface="+mn-lt"/>
            </a:endParaRPr>
          </a:p>
        </p:txBody>
      </p:sp>
      <p:sp>
        <p:nvSpPr>
          <p:cNvPr id="4" name="QuadreDeText 2">
            <a:extLst>
              <a:ext uri="{FF2B5EF4-FFF2-40B4-BE49-F238E27FC236}">
                <a16:creationId xmlns:a16="http://schemas.microsoft.com/office/drawing/2014/main" id="{C7C8A01B-186D-2491-BFAA-2ED81D6C24A1}"/>
              </a:ext>
            </a:extLst>
          </p:cNvPr>
          <p:cNvSpPr txBox="1"/>
          <p:nvPr/>
        </p:nvSpPr>
        <p:spPr>
          <a:xfrm>
            <a:off x="6555058" y="1927302"/>
            <a:ext cx="4322955" cy="38472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ea typeface="Calibri"/>
                <a:cs typeface="Calibri"/>
              </a:rPr>
              <a:t>Language Bias: </a:t>
            </a:r>
            <a:r>
              <a:rPr lang="en-US" sz="1400" dirty="0">
                <a:ea typeface="Calibri"/>
                <a:cs typeface="Calibri"/>
              </a:rPr>
              <a:t>The use of language that reinforces stereotypes or excludes certain groups, often unintentionally; this can include gendered terms or phrasing that favor one gender over another.</a:t>
            </a:r>
            <a:endParaRPr lang="ca-ES" dirty="0"/>
          </a:p>
          <a:p>
            <a:pPr>
              <a:spcAft>
                <a:spcPts val="600"/>
              </a:spcAft>
            </a:pPr>
            <a:r>
              <a:rPr lang="en-US" sz="1400" b="1" dirty="0">
                <a:cs typeface="Calibri"/>
              </a:rPr>
              <a:t>Mitigating Measures:</a:t>
            </a:r>
            <a:r>
              <a:rPr lang="en-US" sz="1400" dirty="0">
                <a:cs typeface="Calibri"/>
              </a:rPr>
              <a:t> Actions taken to reduce or counteract potential negative effects, such as policies or practices aimed at lessening gender-based barriers or biases.</a:t>
            </a:r>
            <a:endParaRPr lang="en-US" dirty="0"/>
          </a:p>
          <a:p>
            <a:pPr>
              <a:spcAft>
                <a:spcPts val="600"/>
              </a:spcAft>
            </a:pPr>
            <a:r>
              <a:rPr lang="en-US" sz="1400" b="1" dirty="0">
                <a:cs typeface="Calibri"/>
              </a:rPr>
              <a:t>Sexual Harassment:</a:t>
            </a:r>
            <a:r>
              <a:rPr lang="en-US" sz="1400" dirty="0">
                <a:cs typeface="Calibri"/>
              </a:rPr>
              <a:t> Unwanted or inappropriate behavior of a sexual nature that creates an intimidating, hostile, or offensive environment for the victim.</a:t>
            </a:r>
            <a:endParaRPr lang="en-US" sz="1400" dirty="0">
              <a:ea typeface="Calibri"/>
              <a:cs typeface="Calibri"/>
            </a:endParaRPr>
          </a:p>
          <a:p>
            <a:pPr>
              <a:spcAft>
                <a:spcPts val="600"/>
              </a:spcAft>
            </a:pPr>
            <a:r>
              <a:rPr lang="en-US" sz="1400" b="1" dirty="0">
                <a:cs typeface="Calibri"/>
              </a:rPr>
              <a:t>Unconscious Gender Biases:</a:t>
            </a:r>
            <a:r>
              <a:rPr lang="en-US" sz="1400" dirty="0">
                <a:cs typeface="Calibri"/>
              </a:rPr>
              <a:t> Implicit biases specifically related to gender, which can influence perceptions, decisions, and behaviors without conscious awareness, often perpetuating stereotypes and inequalities.</a:t>
            </a:r>
            <a:endParaRPr lang="en-US" sz="1400" dirty="0">
              <a:ea typeface="Calibri"/>
              <a:cs typeface="Calibri"/>
            </a:endParaRPr>
          </a:p>
          <a:p>
            <a:pPr>
              <a:spcAft>
                <a:spcPts val="600"/>
              </a:spcAft>
            </a:pPr>
            <a:r>
              <a:rPr lang="en-US" sz="1400" dirty="0">
                <a:cs typeface="Segoe UI"/>
              </a:rPr>
              <a:t>​</a:t>
            </a:r>
            <a:endParaRPr lang="en-US" sz="1400" dirty="0">
              <a:ea typeface="Calibri"/>
              <a:cs typeface="Segoe UI"/>
            </a:endParaRPr>
          </a:p>
        </p:txBody>
      </p:sp>
    </p:spTree>
    <p:extLst>
      <p:ext uri="{BB962C8B-B14F-4D97-AF65-F5344CB8AC3E}">
        <p14:creationId xmlns:p14="http://schemas.microsoft.com/office/powerpoint/2010/main" val="1388323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2B927DD-F3D0-4E61-9727-FF3B2D336A70}"/>
              </a:ext>
            </a:extLst>
          </p:cNvPr>
          <p:cNvGrpSpPr/>
          <p:nvPr/>
        </p:nvGrpSpPr>
        <p:grpSpPr>
          <a:xfrm>
            <a:off x="1372602" y="1650860"/>
            <a:ext cx="4357938" cy="1600438"/>
            <a:chOff x="798523" y="2019178"/>
            <a:chExt cx="4357938" cy="1600438"/>
          </a:xfrm>
        </p:grpSpPr>
        <p:sp>
          <p:nvSpPr>
            <p:cNvPr id="29" name="Rectangle 28">
              <a:extLst>
                <a:ext uri="{FF2B5EF4-FFF2-40B4-BE49-F238E27FC236}">
                  <a16:creationId xmlns:a16="http://schemas.microsoft.com/office/drawing/2014/main" id="{25BECE4A-4FB9-4D35-A1AE-46B605C8BE89}"/>
                </a:ext>
              </a:extLst>
            </p:cNvPr>
            <p:cNvSpPr/>
            <p:nvPr/>
          </p:nvSpPr>
          <p:spPr>
            <a:xfrm>
              <a:off x="798523" y="2019178"/>
              <a:ext cx="4357938"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0112DBE-89E6-4B7A-A632-AA4CE9458E8B}"/>
                </a:ext>
              </a:extLst>
            </p:cNvPr>
            <p:cNvGrpSpPr/>
            <p:nvPr/>
          </p:nvGrpSpPr>
          <p:grpSpPr>
            <a:xfrm>
              <a:off x="873939" y="2047459"/>
              <a:ext cx="4221846" cy="1468739"/>
              <a:chOff x="873939" y="2047459"/>
              <a:chExt cx="4221846" cy="1468739"/>
            </a:xfrm>
          </p:grpSpPr>
          <p:pic>
            <p:nvPicPr>
              <p:cNvPr id="4" name="Picture 3">
                <a:extLst>
                  <a:ext uri="{FF2B5EF4-FFF2-40B4-BE49-F238E27FC236}">
                    <a16:creationId xmlns:a16="http://schemas.microsoft.com/office/drawing/2014/main" id="{EA110F35-75EF-462A-B14D-B9EB35BE98F0}"/>
                  </a:ext>
                </a:extLst>
              </p:cNvPr>
              <p:cNvPicPr>
                <a:picLocks noChangeAspect="1"/>
              </p:cNvPicPr>
              <p:nvPr/>
            </p:nvPicPr>
            <p:blipFill>
              <a:blip r:embed="rId3"/>
              <a:stretch>
                <a:fillRect/>
              </a:stretch>
            </p:blipFill>
            <p:spPr>
              <a:xfrm>
                <a:off x="969034" y="3116554"/>
                <a:ext cx="3933083" cy="399644"/>
              </a:xfrm>
              <a:prstGeom prst="rect">
                <a:avLst/>
              </a:prstGeom>
            </p:spPr>
          </p:pic>
          <p:pic>
            <p:nvPicPr>
              <p:cNvPr id="10" name="Picture 9">
                <a:hlinkClick r:id="rId4"/>
                <a:extLst>
                  <a:ext uri="{FF2B5EF4-FFF2-40B4-BE49-F238E27FC236}">
                    <a16:creationId xmlns:a16="http://schemas.microsoft.com/office/drawing/2014/main" id="{33B06EA6-16B0-4970-A774-27A354D3DC5B}"/>
                  </a:ext>
                </a:extLst>
              </p:cNvPr>
              <p:cNvPicPr>
                <a:picLocks noChangeAspect="1"/>
              </p:cNvPicPr>
              <p:nvPr/>
            </p:nvPicPr>
            <p:blipFill>
              <a:blip r:embed="rId5"/>
              <a:stretch>
                <a:fillRect/>
              </a:stretch>
            </p:blipFill>
            <p:spPr>
              <a:xfrm>
                <a:off x="873939" y="2047459"/>
                <a:ext cx="4221846" cy="1097375"/>
              </a:xfrm>
              <a:prstGeom prst="rect">
                <a:avLst/>
              </a:prstGeom>
            </p:spPr>
          </p:pic>
        </p:grpSp>
      </p:grpSp>
      <p:grpSp>
        <p:nvGrpSpPr>
          <p:cNvPr id="32" name="Group 31">
            <a:extLst>
              <a:ext uri="{FF2B5EF4-FFF2-40B4-BE49-F238E27FC236}">
                <a16:creationId xmlns:a16="http://schemas.microsoft.com/office/drawing/2014/main" id="{D003BECE-CE08-4D43-9D41-444E17D2F9E9}"/>
              </a:ext>
            </a:extLst>
          </p:cNvPr>
          <p:cNvGrpSpPr/>
          <p:nvPr/>
        </p:nvGrpSpPr>
        <p:grpSpPr>
          <a:xfrm>
            <a:off x="5901051" y="1650860"/>
            <a:ext cx="5044076" cy="1600438"/>
            <a:chOff x="6043773" y="2012254"/>
            <a:chExt cx="5044076" cy="1600438"/>
          </a:xfrm>
        </p:grpSpPr>
        <p:sp>
          <p:nvSpPr>
            <p:cNvPr id="30" name="Rectangle 29">
              <a:extLst>
                <a:ext uri="{FF2B5EF4-FFF2-40B4-BE49-F238E27FC236}">
                  <a16:creationId xmlns:a16="http://schemas.microsoft.com/office/drawing/2014/main" id="{6DA3210B-0E00-4BC7-BC7C-965F420F6FF9}"/>
                </a:ext>
              </a:extLst>
            </p:cNvPr>
            <p:cNvSpPr/>
            <p:nvPr/>
          </p:nvSpPr>
          <p:spPr>
            <a:xfrm>
              <a:off x="6043773" y="2012254"/>
              <a:ext cx="5044076"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82170D0-2FF7-41D6-879E-9748DEC65140}"/>
                </a:ext>
              </a:extLst>
            </p:cNvPr>
            <p:cNvGrpSpPr/>
            <p:nvPr/>
          </p:nvGrpSpPr>
          <p:grpSpPr>
            <a:xfrm>
              <a:off x="6076122" y="2141725"/>
              <a:ext cx="4991849" cy="1376237"/>
              <a:chOff x="6076122" y="2141725"/>
              <a:chExt cx="4991849" cy="1376237"/>
            </a:xfrm>
          </p:grpSpPr>
          <p:pic>
            <p:nvPicPr>
              <p:cNvPr id="17" name="Picture 16">
                <a:hlinkClick r:id="rId6"/>
                <a:extLst>
                  <a:ext uri="{FF2B5EF4-FFF2-40B4-BE49-F238E27FC236}">
                    <a16:creationId xmlns:a16="http://schemas.microsoft.com/office/drawing/2014/main" id="{49AAD95D-CD12-44F2-8789-10EE6505897F}"/>
                  </a:ext>
                </a:extLst>
              </p:cNvPr>
              <p:cNvPicPr>
                <a:picLocks noChangeAspect="1"/>
              </p:cNvPicPr>
              <p:nvPr/>
            </p:nvPicPr>
            <p:blipFill>
              <a:blip r:embed="rId7"/>
              <a:stretch>
                <a:fillRect/>
              </a:stretch>
            </p:blipFill>
            <p:spPr>
              <a:xfrm>
                <a:off x="6231117" y="2141725"/>
                <a:ext cx="4672166" cy="1063871"/>
              </a:xfrm>
              <a:prstGeom prst="rect">
                <a:avLst/>
              </a:prstGeom>
            </p:spPr>
          </p:pic>
          <p:pic>
            <p:nvPicPr>
              <p:cNvPr id="19" name="Picture 18">
                <a:extLst>
                  <a:ext uri="{FF2B5EF4-FFF2-40B4-BE49-F238E27FC236}">
                    <a16:creationId xmlns:a16="http://schemas.microsoft.com/office/drawing/2014/main" id="{FD44E0A0-363C-4245-B412-78BB5A76A3A3}"/>
                  </a:ext>
                </a:extLst>
              </p:cNvPr>
              <p:cNvPicPr>
                <a:picLocks noChangeAspect="1"/>
              </p:cNvPicPr>
              <p:nvPr/>
            </p:nvPicPr>
            <p:blipFill>
              <a:blip r:embed="rId8"/>
              <a:stretch>
                <a:fillRect/>
              </a:stretch>
            </p:blipFill>
            <p:spPr>
              <a:xfrm>
                <a:off x="6076122" y="3205596"/>
                <a:ext cx="4991849" cy="312366"/>
              </a:xfrm>
              <a:prstGeom prst="rect">
                <a:avLst/>
              </a:prstGeom>
            </p:spPr>
          </p:pic>
        </p:grpSp>
      </p:grpSp>
      <p:pic>
        <p:nvPicPr>
          <p:cNvPr id="21" name="Picture 20">
            <a:extLst>
              <a:ext uri="{FF2B5EF4-FFF2-40B4-BE49-F238E27FC236}">
                <a16:creationId xmlns:a16="http://schemas.microsoft.com/office/drawing/2014/main" id="{E54BCFB2-9452-4787-B63F-30894C2A9CBD}"/>
              </a:ext>
            </a:extLst>
          </p:cNvPr>
          <p:cNvPicPr>
            <a:picLocks noChangeAspect="1"/>
          </p:cNvPicPr>
          <p:nvPr/>
        </p:nvPicPr>
        <p:blipFill>
          <a:blip r:embed="rId9"/>
          <a:stretch>
            <a:fillRect/>
          </a:stretch>
        </p:blipFill>
        <p:spPr>
          <a:xfrm>
            <a:off x="6559696" y="3606703"/>
            <a:ext cx="1662786" cy="1775708"/>
          </a:xfrm>
          <a:prstGeom prst="rect">
            <a:avLst/>
          </a:prstGeom>
        </p:spPr>
      </p:pic>
      <p:sp>
        <p:nvSpPr>
          <p:cNvPr id="23" name="TextBox 22">
            <a:extLst>
              <a:ext uri="{FF2B5EF4-FFF2-40B4-BE49-F238E27FC236}">
                <a16:creationId xmlns:a16="http://schemas.microsoft.com/office/drawing/2014/main" id="{8EBA11E5-875C-4FF0-BC49-96E0090D121C}"/>
              </a:ext>
            </a:extLst>
          </p:cNvPr>
          <p:cNvSpPr txBox="1"/>
          <p:nvPr/>
        </p:nvSpPr>
        <p:spPr>
          <a:xfrm>
            <a:off x="1041298" y="3619584"/>
            <a:ext cx="2401062" cy="1815882"/>
          </a:xfrm>
          <a:prstGeom prst="rect">
            <a:avLst/>
          </a:prstGeom>
          <a:noFill/>
        </p:spPr>
        <p:txBody>
          <a:bodyPr wrap="square">
            <a:spAutoFit/>
          </a:bodyPr>
          <a:lstStyle/>
          <a:p>
            <a:r>
              <a:rPr lang="en-US" sz="1400" i="1">
                <a:latin typeface="Sofia Pro"/>
              </a:rPr>
              <a:t>The best possible ergonomic match maximizes an operator’s effectiveness, comfort and system safety. For every ergonomic mismatch, you are deducting from your ideal productivity, costing time and money.</a:t>
            </a:r>
          </a:p>
        </p:txBody>
      </p:sp>
      <p:pic>
        <p:nvPicPr>
          <p:cNvPr id="24" name="Picture 23">
            <a:extLst>
              <a:ext uri="{FF2B5EF4-FFF2-40B4-BE49-F238E27FC236}">
                <a16:creationId xmlns:a16="http://schemas.microsoft.com/office/drawing/2014/main" id="{848FA882-1B4A-4B95-8674-AF22DF967872}"/>
              </a:ext>
            </a:extLst>
          </p:cNvPr>
          <p:cNvPicPr>
            <a:picLocks noChangeAspect="1"/>
          </p:cNvPicPr>
          <p:nvPr/>
        </p:nvPicPr>
        <p:blipFill>
          <a:blip r:embed="rId10"/>
          <a:stretch>
            <a:fillRect/>
          </a:stretch>
        </p:blipFill>
        <p:spPr>
          <a:xfrm>
            <a:off x="3583722" y="3612706"/>
            <a:ext cx="1241435" cy="1769705"/>
          </a:xfrm>
          <a:prstGeom prst="rect">
            <a:avLst/>
          </a:prstGeom>
        </p:spPr>
      </p:pic>
      <p:pic>
        <p:nvPicPr>
          <p:cNvPr id="25" name="Picture 24">
            <a:extLst>
              <a:ext uri="{FF2B5EF4-FFF2-40B4-BE49-F238E27FC236}">
                <a16:creationId xmlns:a16="http://schemas.microsoft.com/office/drawing/2014/main" id="{2B38A320-FB49-4B8C-9C4E-24866983B7E7}"/>
              </a:ext>
            </a:extLst>
          </p:cNvPr>
          <p:cNvPicPr>
            <a:picLocks noChangeAspect="1"/>
          </p:cNvPicPr>
          <p:nvPr/>
        </p:nvPicPr>
        <p:blipFill>
          <a:blip r:embed="rId11"/>
          <a:stretch>
            <a:fillRect/>
          </a:stretch>
        </p:blipFill>
        <p:spPr>
          <a:xfrm>
            <a:off x="5055852" y="3606703"/>
            <a:ext cx="1273149" cy="1775708"/>
          </a:xfrm>
          <a:prstGeom prst="rect">
            <a:avLst/>
          </a:prstGeom>
        </p:spPr>
      </p:pic>
      <p:pic>
        <p:nvPicPr>
          <p:cNvPr id="26" name="Picture 25">
            <a:extLst>
              <a:ext uri="{FF2B5EF4-FFF2-40B4-BE49-F238E27FC236}">
                <a16:creationId xmlns:a16="http://schemas.microsoft.com/office/drawing/2014/main" id="{3D701724-4BBD-422C-96C5-FA7B9EC95B17}"/>
              </a:ext>
            </a:extLst>
          </p:cNvPr>
          <p:cNvPicPr>
            <a:picLocks noChangeAspect="1"/>
          </p:cNvPicPr>
          <p:nvPr/>
        </p:nvPicPr>
        <p:blipFill>
          <a:blip r:embed="rId12"/>
          <a:stretch>
            <a:fillRect/>
          </a:stretch>
        </p:blipFill>
        <p:spPr>
          <a:xfrm>
            <a:off x="8453177" y="3619584"/>
            <a:ext cx="2644240" cy="1762827"/>
          </a:xfrm>
          <a:prstGeom prst="rect">
            <a:avLst/>
          </a:prstGeom>
        </p:spPr>
      </p:pic>
      <p:sp>
        <p:nvSpPr>
          <p:cNvPr id="2" name="TextovéPole 3">
            <a:extLst>
              <a:ext uri="{FF2B5EF4-FFF2-40B4-BE49-F238E27FC236}">
                <a16:creationId xmlns:a16="http://schemas.microsoft.com/office/drawing/2014/main" id="{B5F29C29-C6FF-4DD3-8115-FD858348C423}"/>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machinery &amp; mechanization</a:t>
            </a:r>
            <a:endParaRPr lang="cs-CZ" sz="3200" b="1">
              <a:solidFill>
                <a:schemeClr val="tx1">
                  <a:lumMod val="65000"/>
                  <a:lumOff val="35000"/>
                </a:schemeClr>
              </a:solidFill>
            </a:endParaRPr>
          </a:p>
        </p:txBody>
      </p:sp>
    </p:spTree>
    <p:extLst>
      <p:ext uri="{BB962C8B-B14F-4D97-AF65-F5344CB8AC3E}">
        <p14:creationId xmlns:p14="http://schemas.microsoft.com/office/powerpoint/2010/main" val="3295375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E08455-823F-45F3-BA22-9D7404461CD6}"/>
              </a:ext>
            </a:extLst>
          </p:cNvPr>
          <p:cNvSpPr txBox="1"/>
          <p:nvPr/>
        </p:nvSpPr>
        <p:spPr>
          <a:xfrm>
            <a:off x="995974" y="5053868"/>
            <a:ext cx="5868652" cy="461665"/>
          </a:xfrm>
          <a:prstGeom prst="rect">
            <a:avLst/>
          </a:prstGeom>
          <a:noFill/>
        </p:spPr>
        <p:txBody>
          <a:bodyPr wrap="square">
            <a:spAutoFit/>
          </a:bodyPr>
          <a:lstStyle/>
          <a:p>
            <a:pPr fontAlgn="base"/>
            <a:r>
              <a:rPr lang="en-US" sz="1200" b="0" i="0" u="none" strike="noStrike" err="1">
                <a:solidFill>
                  <a:schemeClr val="bg1">
                    <a:lumMod val="50000"/>
                  </a:schemeClr>
                </a:solidFill>
                <a:effectLst/>
                <a:latin typeface="Sofia Pro"/>
                <a:hlinkClick r:id="rId3"/>
              </a:rPr>
              <a:t>Enginyeries</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Agraries</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guies</a:t>
            </a:r>
            <a:r>
              <a:rPr lang="en-US" sz="1200" b="0" i="0" u="none" strike="noStrike">
                <a:solidFill>
                  <a:schemeClr val="bg1">
                    <a:lumMod val="50000"/>
                  </a:schemeClr>
                </a:solidFill>
                <a:effectLst/>
                <a:latin typeface="Sofia Pro"/>
                <a:hlinkClick r:id="rId3"/>
              </a:rPr>
              <a:t> per a una </a:t>
            </a:r>
            <a:r>
              <a:rPr lang="en-US" sz="1200" b="0" i="0" u="none" strike="noStrike" err="1">
                <a:solidFill>
                  <a:schemeClr val="bg1">
                    <a:lumMod val="50000"/>
                  </a:schemeClr>
                </a:solidFill>
                <a:effectLst/>
                <a:latin typeface="Sofia Pro"/>
                <a:hlinkClick r:id="rId3"/>
              </a:rPr>
              <a:t>docència</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universitària</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amb</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perspectiva</a:t>
            </a:r>
            <a:r>
              <a:rPr lang="en-US" sz="1200" b="0" i="0" u="none" strike="noStrike">
                <a:solidFill>
                  <a:schemeClr val="bg1">
                    <a:lumMod val="50000"/>
                  </a:schemeClr>
                </a:solidFill>
                <a:effectLst/>
                <a:latin typeface="Sofia Pro"/>
                <a:hlinkClick r:id="rId3"/>
              </a:rPr>
              <a:t> de </a:t>
            </a:r>
            <a:r>
              <a:rPr lang="en-US" sz="1200" b="0" i="0" u="none" strike="noStrike" err="1">
                <a:solidFill>
                  <a:schemeClr val="bg1">
                    <a:lumMod val="50000"/>
                  </a:schemeClr>
                </a:solidFill>
                <a:effectLst/>
                <a:latin typeface="Sofia Pro"/>
                <a:hlinkClick r:id="rId3"/>
              </a:rPr>
              <a:t>gènere</a:t>
            </a:r>
            <a:r>
              <a:rPr lang="en-US" sz="1200" b="0" i="0" u="none" strike="noStrike">
                <a:solidFill>
                  <a:schemeClr val="bg1">
                    <a:lumMod val="50000"/>
                  </a:schemeClr>
                </a:solidFill>
                <a:effectLst/>
                <a:latin typeface="Sofia Pro"/>
                <a:hlinkClick r:id="rId3"/>
              </a:rPr>
              <a:t>. </a:t>
            </a:r>
            <a:br>
              <a:rPr lang="en-US" sz="1200" b="0" i="0" u="none" strike="noStrike">
                <a:solidFill>
                  <a:schemeClr val="bg1">
                    <a:lumMod val="50000"/>
                  </a:schemeClr>
                </a:solidFill>
                <a:effectLst/>
                <a:latin typeface="Sofia Pro"/>
                <a:hlinkClick r:id="rId3"/>
              </a:rPr>
            </a:br>
            <a:r>
              <a:rPr lang="en-US" sz="1200" b="0" i="0" err="1">
                <a:solidFill>
                  <a:srgbClr val="808080"/>
                </a:solidFill>
                <a:effectLst/>
                <a:latin typeface="Sofia Pro"/>
                <a:hlinkClick r:id="rId3"/>
              </a:rPr>
              <a:t>Raigón</a:t>
            </a:r>
            <a:r>
              <a:rPr lang="en-US" sz="1200" b="0" i="0">
                <a:solidFill>
                  <a:srgbClr val="808080"/>
                </a:solidFill>
                <a:effectLst/>
                <a:latin typeface="Sofia Pro"/>
                <a:hlinkClick r:id="rId3"/>
              </a:rPr>
              <a:t> Jiménez, María Dolores (</a:t>
            </a:r>
            <a:r>
              <a:rPr lang="en-US" sz="1200" b="0" i="0" err="1">
                <a:solidFill>
                  <a:srgbClr val="808080"/>
                </a:solidFill>
                <a:effectLst/>
                <a:latin typeface="Sofia Pro"/>
                <a:hlinkClick r:id="rId3"/>
              </a:rPr>
              <a:t>Xarxa</a:t>
            </a:r>
            <a:r>
              <a:rPr lang="en-US" sz="1200" b="0" i="0">
                <a:solidFill>
                  <a:srgbClr val="808080"/>
                </a:solidFill>
                <a:effectLst/>
                <a:latin typeface="Sofia Pro"/>
                <a:hlinkClick r:id="rId3"/>
              </a:rPr>
              <a:t> Vives </a:t>
            </a:r>
            <a:r>
              <a:rPr lang="en-US" sz="1200" b="0" i="0" err="1">
                <a:solidFill>
                  <a:srgbClr val="808080"/>
                </a:solidFill>
                <a:effectLst/>
                <a:latin typeface="Sofia Pro"/>
                <a:hlinkClick r:id="rId3"/>
              </a:rPr>
              <a:t>d'Universitats</a:t>
            </a:r>
            <a:r>
              <a:rPr lang="en-US" sz="1200" b="0" i="0">
                <a:solidFill>
                  <a:srgbClr val="808080"/>
                </a:solidFill>
                <a:effectLst/>
                <a:latin typeface="Sofia Pro"/>
                <a:hlinkClick r:id="rId3"/>
              </a:rPr>
              <a:t>, 2022)</a:t>
            </a:r>
            <a:endParaRPr lang="en-US" sz="1200" b="0" i="0">
              <a:solidFill>
                <a:srgbClr val="808080"/>
              </a:solidFill>
              <a:effectLst/>
              <a:latin typeface="Sofia Pro"/>
            </a:endParaRPr>
          </a:p>
        </p:txBody>
      </p:sp>
      <p:pic>
        <p:nvPicPr>
          <p:cNvPr id="4" name="Picture 3">
            <a:hlinkClick r:id="rId4"/>
            <a:extLst>
              <a:ext uri="{FF2B5EF4-FFF2-40B4-BE49-F238E27FC236}">
                <a16:creationId xmlns:a16="http://schemas.microsoft.com/office/drawing/2014/main" id="{336176E9-7B28-4CCC-A795-587F7A724050}"/>
              </a:ext>
            </a:extLst>
          </p:cNvPr>
          <p:cNvPicPr>
            <a:picLocks noChangeAspect="1"/>
          </p:cNvPicPr>
          <p:nvPr/>
        </p:nvPicPr>
        <p:blipFill>
          <a:blip r:embed="rId5"/>
          <a:stretch>
            <a:fillRect/>
          </a:stretch>
        </p:blipFill>
        <p:spPr>
          <a:xfrm>
            <a:off x="995974" y="1968929"/>
            <a:ext cx="6187976" cy="2240474"/>
          </a:xfrm>
          <a:prstGeom prst="rect">
            <a:avLst/>
          </a:prstGeom>
          <a:ln w="19050">
            <a:solidFill>
              <a:srgbClr val="007F2D"/>
            </a:solidFill>
          </a:ln>
        </p:spPr>
      </p:pic>
      <p:pic>
        <p:nvPicPr>
          <p:cNvPr id="4098" name="Picture 2">
            <a:extLst>
              <a:ext uri="{FF2B5EF4-FFF2-40B4-BE49-F238E27FC236}">
                <a16:creationId xmlns:a16="http://schemas.microsoft.com/office/drawing/2014/main" id="{B1CAD33A-D728-48EB-B6D8-854B92BF5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106" y="1785673"/>
            <a:ext cx="3825920" cy="286574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8DB76ED-C098-4CE7-BDD0-2582661CB257}"/>
              </a:ext>
            </a:extLst>
          </p:cNvPr>
          <p:cNvPicPr>
            <a:picLocks noChangeAspect="1"/>
          </p:cNvPicPr>
          <p:nvPr/>
        </p:nvPicPr>
        <p:blipFill>
          <a:blip r:embed="rId7"/>
          <a:stretch>
            <a:fillRect/>
          </a:stretch>
        </p:blipFill>
        <p:spPr>
          <a:xfrm>
            <a:off x="10181243" y="4393072"/>
            <a:ext cx="885825" cy="885825"/>
          </a:xfrm>
          <a:prstGeom prst="rect">
            <a:avLst/>
          </a:prstGeom>
        </p:spPr>
      </p:pic>
      <p:sp>
        <p:nvSpPr>
          <p:cNvPr id="2" name="TextovéPole 3">
            <a:extLst>
              <a:ext uri="{FF2B5EF4-FFF2-40B4-BE49-F238E27FC236}">
                <a16:creationId xmlns:a16="http://schemas.microsoft.com/office/drawing/2014/main" id="{FF8C1657-3228-FEB5-0E2C-82FCBE316E55}"/>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irrigation engineering</a:t>
            </a:r>
            <a:endParaRPr lang="cs-CZ" sz="3200" b="1">
              <a:solidFill>
                <a:schemeClr val="tx1">
                  <a:lumMod val="65000"/>
                  <a:lumOff val="35000"/>
                </a:schemeClr>
              </a:solidFill>
            </a:endParaRPr>
          </a:p>
        </p:txBody>
      </p:sp>
    </p:spTree>
    <p:extLst>
      <p:ext uri="{BB962C8B-B14F-4D97-AF65-F5344CB8AC3E}">
        <p14:creationId xmlns:p14="http://schemas.microsoft.com/office/powerpoint/2010/main" val="365034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0D195-6C74-4669-84B9-253A30517C6C}"/>
              </a:ext>
            </a:extLst>
          </p:cNvPr>
          <p:cNvPicPr>
            <a:picLocks noChangeAspect="1"/>
          </p:cNvPicPr>
          <p:nvPr/>
        </p:nvPicPr>
        <p:blipFill>
          <a:blip r:embed="rId3"/>
          <a:stretch>
            <a:fillRect/>
          </a:stretch>
        </p:blipFill>
        <p:spPr>
          <a:xfrm>
            <a:off x="833300" y="1625242"/>
            <a:ext cx="1337452" cy="1872434"/>
          </a:xfrm>
          <a:prstGeom prst="rect">
            <a:avLst/>
          </a:prstGeom>
        </p:spPr>
      </p:pic>
      <p:sp>
        <p:nvSpPr>
          <p:cNvPr id="12" name="TextovéPole 3">
            <a:extLst>
              <a:ext uri="{FF2B5EF4-FFF2-40B4-BE49-F238E27FC236}">
                <a16:creationId xmlns:a16="http://schemas.microsoft.com/office/drawing/2014/main" id="{E6A76AF7-A31D-4063-88B8-24E2115CE49A}"/>
              </a:ext>
            </a:extLst>
          </p:cNvPr>
          <p:cNvSpPr txBox="1"/>
          <p:nvPr/>
        </p:nvSpPr>
        <p:spPr>
          <a:xfrm>
            <a:off x="2278481" y="1518584"/>
            <a:ext cx="1864082" cy="1754326"/>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Mary Temple Grandin (1947)</a:t>
            </a:r>
          </a:p>
          <a:p>
            <a:r>
              <a:rPr lang="en-US" sz="1200" i="0">
                <a:solidFill>
                  <a:schemeClr val="tx1">
                    <a:lumMod val="65000"/>
                    <a:lumOff val="35000"/>
                  </a:schemeClr>
                </a:solidFill>
                <a:latin typeface="Sofia Pro" pitchFamily="2" charset="0"/>
              </a:rPr>
              <a:t>Her innovative designs for livestock handling facilities have revolutionized the way animals are handled and processed in the agricultural sector.</a:t>
            </a:r>
            <a:endParaRPr lang="cs-CZ" sz="1200" i="0">
              <a:solidFill>
                <a:schemeClr val="tx1">
                  <a:lumMod val="65000"/>
                  <a:lumOff val="35000"/>
                </a:schemeClr>
              </a:solidFill>
              <a:latin typeface="Sofia Pro" pitchFamily="2" charset="0"/>
            </a:endParaRPr>
          </a:p>
        </p:txBody>
      </p:sp>
      <p:pic>
        <p:nvPicPr>
          <p:cNvPr id="5" name="Picture 4">
            <a:extLst>
              <a:ext uri="{FF2B5EF4-FFF2-40B4-BE49-F238E27FC236}">
                <a16:creationId xmlns:a16="http://schemas.microsoft.com/office/drawing/2014/main" id="{A9A58D86-49A6-4392-8FA2-CD71A67E1E49}"/>
              </a:ext>
            </a:extLst>
          </p:cNvPr>
          <p:cNvPicPr>
            <a:picLocks noChangeAspect="1"/>
          </p:cNvPicPr>
          <p:nvPr/>
        </p:nvPicPr>
        <p:blipFill>
          <a:blip r:embed="rId4"/>
          <a:stretch>
            <a:fillRect/>
          </a:stretch>
        </p:blipFill>
        <p:spPr>
          <a:xfrm>
            <a:off x="833300" y="3575255"/>
            <a:ext cx="1337452" cy="1799414"/>
          </a:xfrm>
          <a:prstGeom prst="rect">
            <a:avLst/>
          </a:prstGeom>
        </p:spPr>
      </p:pic>
      <p:pic>
        <p:nvPicPr>
          <p:cNvPr id="15364" name="Picture 4">
            <a:extLst>
              <a:ext uri="{FF2B5EF4-FFF2-40B4-BE49-F238E27FC236}">
                <a16:creationId xmlns:a16="http://schemas.microsoft.com/office/drawing/2014/main" id="{5924E29D-3024-4DD8-AEA1-07F07FA64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739" y="1628207"/>
            <a:ext cx="1047750" cy="1271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3">
            <a:extLst>
              <a:ext uri="{FF2B5EF4-FFF2-40B4-BE49-F238E27FC236}">
                <a16:creationId xmlns:a16="http://schemas.microsoft.com/office/drawing/2014/main" id="{FCA92651-7ADC-4F77-A5EC-56ECB087449E}"/>
              </a:ext>
            </a:extLst>
          </p:cNvPr>
          <p:cNvSpPr txBox="1"/>
          <p:nvPr/>
        </p:nvSpPr>
        <p:spPr>
          <a:xfrm>
            <a:off x="5587217" y="1518584"/>
            <a:ext cx="2021250" cy="1569660"/>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Louise Fresco (1952)</a:t>
            </a:r>
          </a:p>
          <a:p>
            <a:r>
              <a:rPr lang="en-US" sz="1200" i="0">
                <a:solidFill>
                  <a:schemeClr val="tx1">
                    <a:lumMod val="65000"/>
                    <a:lumOff val="35000"/>
                  </a:schemeClr>
                </a:solidFill>
                <a:latin typeface="Sofia Pro" pitchFamily="2" charset="0"/>
              </a:rPr>
              <a:t>Her work focuses on the intersection of science, technology, and society, particularly in the context of food production.</a:t>
            </a:r>
            <a:endParaRPr lang="cs-CZ" sz="1200"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12DA83C3-4660-4570-8B16-B9822CA13AD3}"/>
              </a:ext>
            </a:extLst>
          </p:cNvPr>
          <p:cNvPicPr>
            <a:picLocks noChangeAspect="1"/>
          </p:cNvPicPr>
          <p:nvPr/>
        </p:nvPicPr>
        <p:blipFill>
          <a:blip r:embed="rId6"/>
          <a:stretch>
            <a:fillRect/>
          </a:stretch>
        </p:blipFill>
        <p:spPr>
          <a:xfrm>
            <a:off x="4443014" y="3393969"/>
            <a:ext cx="1217644" cy="1826467"/>
          </a:xfrm>
          <a:prstGeom prst="rect">
            <a:avLst/>
          </a:prstGeom>
        </p:spPr>
      </p:pic>
      <p:sp>
        <p:nvSpPr>
          <p:cNvPr id="17" name="TextovéPole 3">
            <a:extLst>
              <a:ext uri="{FF2B5EF4-FFF2-40B4-BE49-F238E27FC236}">
                <a16:creationId xmlns:a16="http://schemas.microsoft.com/office/drawing/2014/main" id="{49429DFC-9803-4642-931B-092A6A4D5983}"/>
              </a:ext>
            </a:extLst>
          </p:cNvPr>
          <p:cNvSpPr txBox="1"/>
          <p:nvPr/>
        </p:nvSpPr>
        <p:spPr>
          <a:xfrm>
            <a:off x="5738194" y="3272910"/>
            <a:ext cx="2181420" cy="1938992"/>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Mary-Dell Chilton (1939)</a:t>
            </a:r>
          </a:p>
          <a:p>
            <a:r>
              <a:rPr lang="en-US" sz="1200" i="0">
                <a:solidFill>
                  <a:schemeClr val="tx1">
                    <a:lumMod val="65000"/>
                    <a:lumOff val="35000"/>
                  </a:schemeClr>
                </a:solidFill>
                <a:latin typeface="Sofia Pro" pitchFamily="2" charset="0"/>
              </a:rPr>
              <a:t>Her work on plant genetic engineering has been instrumental in the development of genetically modified crops, significantly impacting the </a:t>
            </a:r>
            <a:r>
              <a:rPr lang="en-US" sz="1200" i="0" err="1">
                <a:solidFill>
                  <a:schemeClr val="tx1">
                    <a:lumMod val="65000"/>
                    <a:lumOff val="35000"/>
                  </a:schemeClr>
                </a:solidFill>
                <a:latin typeface="Sofia Pro" pitchFamily="2" charset="0"/>
              </a:rPr>
              <a:t>agro</a:t>
            </a:r>
            <a:r>
              <a:rPr lang="en-US" sz="1200" i="0">
                <a:solidFill>
                  <a:schemeClr val="tx1">
                    <a:lumMod val="65000"/>
                    <a:lumOff val="35000"/>
                  </a:schemeClr>
                </a:solidFill>
                <a:latin typeface="Sofia Pro" pitchFamily="2" charset="0"/>
              </a:rPr>
              <a:t>-food industry.</a:t>
            </a:r>
            <a:endParaRPr lang="cs-CZ" sz="1200" i="0">
              <a:solidFill>
                <a:schemeClr val="tx1">
                  <a:lumMod val="65000"/>
                  <a:lumOff val="35000"/>
                </a:schemeClr>
              </a:solidFill>
              <a:latin typeface="Sofia Pro" pitchFamily="2" charset="0"/>
            </a:endParaRPr>
          </a:p>
        </p:txBody>
      </p:sp>
      <p:sp>
        <p:nvSpPr>
          <p:cNvPr id="3" name="TextovéPole 3">
            <a:extLst>
              <a:ext uri="{FF2B5EF4-FFF2-40B4-BE49-F238E27FC236}">
                <a16:creationId xmlns:a16="http://schemas.microsoft.com/office/drawing/2014/main" id="{C687F49E-5892-5732-F9FC-16DB559C9F74}"/>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Female role-models</a:t>
            </a:r>
            <a:endParaRPr lang="cs-CZ" sz="3200" b="1">
              <a:solidFill>
                <a:schemeClr val="tx1">
                  <a:lumMod val="65000"/>
                  <a:lumOff val="35000"/>
                </a:schemeClr>
              </a:solidFill>
            </a:endParaRPr>
          </a:p>
        </p:txBody>
      </p:sp>
      <p:pic>
        <p:nvPicPr>
          <p:cNvPr id="11" name="Picture 10">
            <a:hlinkClick r:id="rId7"/>
            <a:extLst>
              <a:ext uri="{FF2B5EF4-FFF2-40B4-BE49-F238E27FC236}">
                <a16:creationId xmlns:a16="http://schemas.microsoft.com/office/drawing/2014/main" id="{78968C6D-F112-4C53-ACB8-EAA7F1C0ACD4}"/>
              </a:ext>
            </a:extLst>
          </p:cNvPr>
          <p:cNvPicPr>
            <a:picLocks noChangeAspect="1"/>
          </p:cNvPicPr>
          <p:nvPr/>
        </p:nvPicPr>
        <p:blipFill>
          <a:blip r:embed="rId8"/>
          <a:stretch>
            <a:fillRect/>
          </a:stretch>
        </p:blipFill>
        <p:spPr>
          <a:xfrm>
            <a:off x="8415898" y="4474963"/>
            <a:ext cx="3071157" cy="302614"/>
          </a:xfrm>
          <a:prstGeom prst="rect">
            <a:avLst/>
          </a:prstGeom>
        </p:spPr>
      </p:pic>
      <p:pic>
        <p:nvPicPr>
          <p:cNvPr id="15" name="Picture 14">
            <a:hlinkClick r:id="rId9"/>
            <a:extLst>
              <a:ext uri="{FF2B5EF4-FFF2-40B4-BE49-F238E27FC236}">
                <a16:creationId xmlns:a16="http://schemas.microsoft.com/office/drawing/2014/main" id="{21FB7EE8-45E9-4CEB-9F3A-C361B946A00A}"/>
              </a:ext>
            </a:extLst>
          </p:cNvPr>
          <p:cNvPicPr>
            <a:picLocks noChangeAspect="1"/>
          </p:cNvPicPr>
          <p:nvPr/>
        </p:nvPicPr>
        <p:blipFill>
          <a:blip r:embed="rId10"/>
          <a:stretch>
            <a:fillRect/>
          </a:stretch>
        </p:blipFill>
        <p:spPr>
          <a:xfrm>
            <a:off x="8406793" y="2184191"/>
            <a:ext cx="2791202" cy="1573986"/>
          </a:xfrm>
          <a:prstGeom prst="rect">
            <a:avLst/>
          </a:prstGeom>
        </p:spPr>
      </p:pic>
      <p:pic>
        <p:nvPicPr>
          <p:cNvPr id="9" name="Picture 8">
            <a:hlinkClick r:id="rId11"/>
            <a:extLst>
              <a:ext uri="{FF2B5EF4-FFF2-40B4-BE49-F238E27FC236}">
                <a16:creationId xmlns:a16="http://schemas.microsoft.com/office/drawing/2014/main" id="{D71F6857-86A0-4FC7-94DB-D76F79122EBB}"/>
              </a:ext>
            </a:extLst>
          </p:cNvPr>
          <p:cNvPicPr>
            <a:picLocks noChangeAspect="1"/>
          </p:cNvPicPr>
          <p:nvPr/>
        </p:nvPicPr>
        <p:blipFill>
          <a:blip r:embed="rId12"/>
          <a:stretch>
            <a:fillRect/>
          </a:stretch>
        </p:blipFill>
        <p:spPr>
          <a:xfrm>
            <a:off x="8415899" y="791019"/>
            <a:ext cx="2782096" cy="1296804"/>
          </a:xfrm>
          <a:prstGeom prst="rect">
            <a:avLst/>
          </a:prstGeom>
        </p:spPr>
      </p:pic>
      <p:pic>
        <p:nvPicPr>
          <p:cNvPr id="1026" name="Picture 2" descr="Improving Food Security &amp; Nutrition ...">
            <a:hlinkClick r:id="rId13"/>
            <a:extLst>
              <a:ext uri="{FF2B5EF4-FFF2-40B4-BE49-F238E27FC236}">
                <a16:creationId xmlns:a16="http://schemas.microsoft.com/office/drawing/2014/main" id="{6A2785DC-A558-4513-B626-5596344160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0071" y="3861183"/>
            <a:ext cx="2797924" cy="48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7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extLst>
              <a:ext uri="{FF2B5EF4-FFF2-40B4-BE49-F238E27FC236}">
                <a16:creationId xmlns:a16="http://schemas.microsoft.com/office/drawing/2014/main" id="{53AF4161-23F8-4D99-9CF1-7D7673A9A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078" y="1482815"/>
            <a:ext cx="7636122" cy="3951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968200B-85FD-482E-987B-52431A553E8F}"/>
              </a:ext>
            </a:extLst>
          </p:cNvPr>
          <p:cNvSpPr txBox="1"/>
          <p:nvPr/>
        </p:nvSpPr>
        <p:spPr>
          <a:xfrm>
            <a:off x="8936064" y="5034000"/>
            <a:ext cx="1731936" cy="400110"/>
          </a:xfrm>
          <a:prstGeom prst="rect">
            <a:avLst/>
          </a:prstGeom>
          <a:noFill/>
        </p:spPr>
        <p:txBody>
          <a:bodyPr wrap="square" rtlCol="0">
            <a:spAutoFit/>
          </a:bodyPr>
          <a:lstStyle/>
          <a:p>
            <a:r>
              <a:rPr lang="en-US" sz="2000" b="1">
                <a:solidFill>
                  <a:schemeClr val="tx1">
                    <a:lumMod val="65000"/>
                    <a:lumOff val="35000"/>
                  </a:schemeClr>
                </a:solidFill>
                <a:latin typeface="Trebuchet MS" panose="020B0703020202090204" pitchFamily="34" charset="0"/>
              </a:rPr>
              <a:t>2023 (3)</a:t>
            </a:r>
            <a:endParaRPr lang="cs-CZ" sz="20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110B18EA-160D-F393-ECBA-577010A51F36}"/>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Female role-models</a:t>
            </a:r>
            <a:endParaRPr lang="cs-CZ" sz="3200" b="1">
              <a:solidFill>
                <a:schemeClr val="tx1">
                  <a:lumMod val="65000"/>
                  <a:lumOff val="35000"/>
                </a:schemeClr>
              </a:solidFill>
            </a:endParaRPr>
          </a:p>
        </p:txBody>
      </p:sp>
    </p:spTree>
    <p:extLst>
      <p:ext uri="{BB962C8B-B14F-4D97-AF65-F5344CB8AC3E}">
        <p14:creationId xmlns:p14="http://schemas.microsoft.com/office/powerpoint/2010/main" val="2388172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2885990" y="613279"/>
            <a:ext cx="606947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3: stakeholders – social relevance</a:t>
            </a:r>
            <a:endParaRPr lang="cs-CZ" sz="4000" b="1" i="0">
              <a:solidFill>
                <a:schemeClr val="tx1">
                  <a:lumMod val="65000"/>
                  <a:lumOff val="35000"/>
                </a:schemeClr>
              </a:solidFill>
              <a:latin typeface="Sofia Pro" pitchFamily="2" charset="0"/>
            </a:endParaRPr>
          </a:p>
        </p:txBody>
      </p:sp>
      <p:sp>
        <p:nvSpPr>
          <p:cNvPr id="5" name="TextBox 4">
            <a:extLst>
              <a:ext uri="{FF2B5EF4-FFF2-40B4-BE49-F238E27FC236}">
                <a16:creationId xmlns:a16="http://schemas.microsoft.com/office/drawing/2014/main" id="{887F2A98-69B2-4023-8825-FC71EB58CAEB}"/>
              </a:ext>
            </a:extLst>
          </p:cNvPr>
          <p:cNvSpPr txBox="1"/>
          <p:nvPr/>
        </p:nvSpPr>
        <p:spPr>
          <a:xfrm>
            <a:off x="734178" y="1723266"/>
            <a:ext cx="5119867" cy="1077218"/>
          </a:xfrm>
          <a:prstGeom prst="rect">
            <a:avLst/>
          </a:prstGeom>
          <a:noFill/>
        </p:spPr>
        <p:txBody>
          <a:bodyPr wrap="square">
            <a:spAutoFit/>
          </a:bodyPr>
          <a:lstStyle/>
          <a:p>
            <a:pPr lvl="0"/>
            <a:r>
              <a:rPr lang="en-US" sz="1600"/>
              <a:t>Product – solution of a problem: </a:t>
            </a:r>
          </a:p>
          <a:p>
            <a:pPr marL="285750" lvl="0" indent="-166688">
              <a:buFont typeface="Arial" panose="020B0604020202020204" pitchFamily="34" charset="0"/>
              <a:buChar char="•"/>
            </a:pPr>
            <a:r>
              <a:rPr lang="en-US" sz="1600"/>
              <a:t>Design of a genetically modified crop</a:t>
            </a:r>
          </a:p>
          <a:p>
            <a:pPr marL="285750" lvl="0" indent="-166688">
              <a:buFont typeface="Arial" panose="020B0604020202020204" pitchFamily="34" charset="0"/>
              <a:buChar char="•"/>
            </a:pPr>
            <a:r>
              <a:rPr lang="en-US" sz="1600"/>
              <a:t>Design of a tractor</a:t>
            </a:r>
          </a:p>
          <a:p>
            <a:pPr marL="285750" lvl="0" indent="-166688">
              <a:buFont typeface="Arial" panose="020B0604020202020204" pitchFamily="34" charset="0"/>
              <a:buChar char="•"/>
            </a:pPr>
            <a:r>
              <a:rPr lang="en-US" sz="1600"/>
              <a:t>Design of the irrigation strategy for an agricultural area</a:t>
            </a:r>
          </a:p>
        </p:txBody>
      </p:sp>
      <p:graphicFrame>
        <p:nvGraphicFramePr>
          <p:cNvPr id="6" name="Table 9">
            <a:extLst>
              <a:ext uri="{FF2B5EF4-FFF2-40B4-BE49-F238E27FC236}">
                <a16:creationId xmlns:a16="http://schemas.microsoft.com/office/drawing/2014/main" id="{C38CC0A1-DF73-4E68-A6BF-CB8A0AD25D3F}"/>
              </a:ext>
            </a:extLst>
          </p:cNvPr>
          <p:cNvGraphicFramePr>
            <a:graphicFrameLocks noGrp="1"/>
          </p:cNvGraphicFramePr>
          <p:nvPr>
            <p:extLst>
              <p:ext uri="{D42A27DB-BD31-4B8C-83A1-F6EECF244321}">
                <p14:modId xmlns:p14="http://schemas.microsoft.com/office/powerpoint/2010/main" val="615374676"/>
              </p:ext>
            </p:extLst>
          </p:nvPr>
        </p:nvGraphicFramePr>
        <p:xfrm>
          <a:off x="734177" y="2944937"/>
          <a:ext cx="4912479" cy="2397760"/>
        </p:xfrm>
        <a:graphic>
          <a:graphicData uri="http://schemas.openxmlformats.org/drawingml/2006/table">
            <a:tbl>
              <a:tblPr firstRow="1" bandRow="1">
                <a:tableStyleId>{93296810-A885-4BE3-A3E7-6D5BEEA58F35}</a:tableStyleId>
              </a:tblPr>
              <a:tblGrid>
                <a:gridCol w="1482296">
                  <a:extLst>
                    <a:ext uri="{9D8B030D-6E8A-4147-A177-3AD203B41FA5}">
                      <a16:colId xmlns:a16="http://schemas.microsoft.com/office/drawing/2014/main" val="4143261047"/>
                    </a:ext>
                  </a:extLst>
                </a:gridCol>
                <a:gridCol w="3430183">
                  <a:extLst>
                    <a:ext uri="{9D8B030D-6E8A-4147-A177-3AD203B41FA5}">
                      <a16:colId xmlns:a16="http://schemas.microsoft.com/office/drawing/2014/main" val="2295103040"/>
                    </a:ext>
                  </a:extLst>
                </a:gridCol>
              </a:tblGrid>
              <a:tr h="370840">
                <a:tc>
                  <a:txBody>
                    <a:bodyPr/>
                    <a:lstStyle/>
                    <a:p>
                      <a:pPr algn="ctr"/>
                      <a:r>
                        <a:rPr lang="en-US"/>
                        <a:t>Time</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5 min.</a:t>
                      </a:r>
                    </a:p>
                  </a:txBody>
                  <a:tcPr>
                    <a:solidFill>
                      <a:srgbClr val="A468AE">
                        <a:alpha val="40000"/>
                      </a:srgbClr>
                    </a:solidFill>
                  </a:tcPr>
                </a:tc>
                <a:tc>
                  <a:txBody>
                    <a:bodyPr/>
                    <a:lstStyle/>
                    <a:p>
                      <a:r>
                        <a:rPr lang="en-US"/>
                        <a:t>Choose a product/solution</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5 min.</a:t>
                      </a:r>
                    </a:p>
                  </a:txBody>
                  <a:tcPr>
                    <a:solidFill>
                      <a:srgbClr val="B1E5B1">
                        <a:alpha val="40000"/>
                      </a:srgbClr>
                    </a:solidFill>
                  </a:tcPr>
                </a:tc>
                <a:tc>
                  <a:txBody>
                    <a:bodyPr/>
                    <a:lstStyle/>
                    <a:p>
                      <a:r>
                        <a:rPr lang="en-US"/>
                        <a:t>Identify 3 stakeholders</a:t>
                      </a:r>
                    </a:p>
                  </a:txBody>
                  <a:tcPr>
                    <a:solidFill>
                      <a:srgbClr val="B1E5B1">
                        <a:alpha val="40000"/>
                      </a:srgbClr>
                    </a:solidFill>
                  </a:tcPr>
                </a:tc>
                <a:extLst>
                  <a:ext uri="{0D108BD9-81ED-4DB2-BD59-A6C34878D82A}">
                    <a16:rowId xmlns:a16="http://schemas.microsoft.com/office/drawing/2014/main" val="2186350214"/>
                  </a:ext>
                </a:extLst>
              </a:tr>
              <a:tr h="370840">
                <a:tc>
                  <a:txBody>
                    <a:bodyPr/>
                    <a:lstStyle/>
                    <a:p>
                      <a:pPr algn="ctr"/>
                      <a:r>
                        <a:rPr lang="en-US"/>
                        <a:t>15 min.</a:t>
                      </a:r>
                    </a:p>
                  </a:txBody>
                  <a:tcPr>
                    <a:solidFill>
                      <a:srgbClr val="A468AE">
                        <a:alpha val="40000"/>
                      </a:srgbClr>
                    </a:solidFill>
                  </a:tcPr>
                </a:tc>
                <a:tc>
                  <a:txBody>
                    <a:bodyPr/>
                    <a:lstStyle/>
                    <a:p>
                      <a:r>
                        <a:rPr lang="en-US"/>
                        <a:t>Identify needs and preferences for each stakeholders. </a:t>
                      </a:r>
                    </a:p>
                    <a:p>
                      <a:r>
                        <a:rPr lang="en-US"/>
                        <a:t>Is gender relevant?</a:t>
                      </a:r>
                    </a:p>
                  </a:txBody>
                  <a:tcPr>
                    <a:solidFill>
                      <a:srgbClr val="A468AE">
                        <a:alpha val="40000"/>
                      </a:srgbClr>
                    </a:solidFill>
                  </a:tcPr>
                </a:tc>
                <a:extLst>
                  <a:ext uri="{0D108BD9-81ED-4DB2-BD59-A6C34878D82A}">
                    <a16:rowId xmlns:a16="http://schemas.microsoft.com/office/drawing/2014/main" val="1129772611"/>
                  </a:ext>
                </a:extLst>
              </a:tr>
              <a:tr h="370840">
                <a:tc>
                  <a:txBody>
                    <a:bodyPr/>
                    <a:lstStyle/>
                    <a:p>
                      <a:pPr algn="ctr"/>
                      <a:r>
                        <a:rPr lang="en-US"/>
                        <a:t>10 min.</a:t>
                      </a:r>
                    </a:p>
                  </a:txBody>
                  <a:tcPr>
                    <a:solidFill>
                      <a:srgbClr val="B1E5B1">
                        <a:alpha val="40000"/>
                      </a:srgbClr>
                    </a:solidFill>
                  </a:tcPr>
                </a:tc>
                <a:tc>
                  <a:txBody>
                    <a:bodyPr/>
                    <a:lstStyle/>
                    <a:p>
                      <a:r>
                        <a:rPr lang="en-US"/>
                        <a:t>Sharing and wrap-up</a:t>
                      </a:r>
                    </a:p>
                  </a:txBody>
                  <a:tcPr>
                    <a:solidFill>
                      <a:srgbClr val="B1E5B1">
                        <a:alpha val="40000"/>
                      </a:srgbClr>
                    </a:solidFill>
                  </a:tcPr>
                </a:tc>
                <a:extLst>
                  <a:ext uri="{0D108BD9-81ED-4DB2-BD59-A6C34878D82A}">
                    <a16:rowId xmlns:a16="http://schemas.microsoft.com/office/drawing/2014/main" val="1960464613"/>
                  </a:ext>
                </a:extLst>
              </a:tr>
            </a:tbl>
          </a:graphicData>
        </a:graphic>
      </p:graphicFrame>
      <p:pic>
        <p:nvPicPr>
          <p:cNvPr id="8" name="Picture 7">
            <a:extLst>
              <a:ext uri="{FF2B5EF4-FFF2-40B4-BE49-F238E27FC236}">
                <a16:creationId xmlns:a16="http://schemas.microsoft.com/office/drawing/2014/main" id="{11B8EFB3-A4BD-4ACB-B687-4154CF24750B}"/>
              </a:ext>
            </a:extLst>
          </p:cNvPr>
          <p:cNvPicPr>
            <a:picLocks noChangeAspect="1"/>
          </p:cNvPicPr>
          <p:nvPr/>
        </p:nvPicPr>
        <p:blipFill rotWithShape="1">
          <a:blip r:embed="rId3"/>
          <a:srcRect t="30952" b="30522"/>
          <a:stretch/>
        </p:blipFill>
        <p:spPr>
          <a:xfrm>
            <a:off x="9376491" y="528024"/>
            <a:ext cx="2143125" cy="825646"/>
          </a:xfrm>
          <a:prstGeom prst="rect">
            <a:avLst/>
          </a:prstGeom>
        </p:spPr>
      </p:pic>
      <p:pic>
        <p:nvPicPr>
          <p:cNvPr id="10" name="Picture 9">
            <a:extLst>
              <a:ext uri="{FF2B5EF4-FFF2-40B4-BE49-F238E27FC236}">
                <a16:creationId xmlns:a16="http://schemas.microsoft.com/office/drawing/2014/main" id="{8DBD4995-3B86-4DAA-B5C8-A7A843387F69}"/>
              </a:ext>
            </a:extLst>
          </p:cNvPr>
          <p:cNvPicPr>
            <a:picLocks noChangeAspect="1"/>
          </p:cNvPicPr>
          <p:nvPr/>
        </p:nvPicPr>
        <p:blipFill>
          <a:blip r:embed="rId4"/>
          <a:stretch>
            <a:fillRect/>
          </a:stretch>
        </p:blipFill>
        <p:spPr>
          <a:xfrm>
            <a:off x="5920727" y="2017336"/>
            <a:ext cx="5568859" cy="3438525"/>
          </a:xfrm>
          <a:prstGeom prst="rect">
            <a:avLst/>
          </a:prstGeom>
        </p:spPr>
      </p:pic>
    </p:spTree>
    <p:extLst>
      <p:ext uri="{BB962C8B-B14F-4D97-AF65-F5344CB8AC3E}">
        <p14:creationId xmlns:p14="http://schemas.microsoft.com/office/powerpoint/2010/main" val="2806944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2"/>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3"/>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4"/>
          <a:stretch>
            <a:fillRect/>
          </a:stretch>
        </p:blipFill>
        <p:spPr>
          <a:xfrm>
            <a:off x="8482177" y="1372547"/>
            <a:ext cx="2836862" cy="1887537"/>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5"/>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b="1" dirty="0">
                <a:solidFill>
                  <a:srgbClr val="6A007C"/>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1757424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D10C7E91-326D-4E9B-6591-96563775938F}"/>
              </a:ext>
            </a:extLst>
          </p:cNvPr>
          <p:cNvSpPr txBox="1"/>
          <p:nvPr/>
        </p:nvSpPr>
        <p:spPr>
          <a:xfrm>
            <a:off x="1205880" y="1875741"/>
            <a:ext cx="5404105" cy="2766911"/>
          </a:xfrm>
          <a:prstGeom prst="rect">
            <a:avLst/>
          </a:prstGeom>
          <a:noFill/>
        </p:spPr>
        <p:txBody>
          <a:bodyPr wrap="square" rtlCol="0">
            <a:spAutoFit/>
          </a:bodyPr>
          <a:lstStyle/>
          <a:p>
            <a:pPr marL="742950" indent="-742950">
              <a:lnSpc>
                <a:spcPct val="150000"/>
              </a:lnSpc>
              <a:buAutoNum type="arabicPeriod"/>
            </a:pPr>
            <a:r>
              <a:rPr lang="en-US" sz="4000" b="1">
                <a:solidFill>
                  <a:schemeClr val="tx1">
                    <a:lumMod val="65000"/>
                    <a:lumOff val="35000"/>
                  </a:schemeClr>
                </a:solidFill>
                <a:latin typeface="Sofia Pro" pitchFamily="2" charset="0"/>
              </a:rPr>
              <a:t>Regulations</a:t>
            </a:r>
          </a:p>
          <a:p>
            <a:pPr marL="742950" indent="-742950">
              <a:lnSpc>
                <a:spcPct val="150000"/>
              </a:lnSpc>
              <a:buAutoNum type="arabicPeriod"/>
            </a:pPr>
            <a:r>
              <a:rPr lang="en-US" sz="4000" b="1" i="0">
                <a:solidFill>
                  <a:schemeClr val="tx1">
                    <a:lumMod val="65000"/>
                    <a:lumOff val="35000"/>
                  </a:schemeClr>
                </a:solidFill>
                <a:latin typeface="Sofia Pro" pitchFamily="2" charset="0"/>
              </a:rPr>
              <a:t>Institution</a:t>
            </a:r>
          </a:p>
          <a:p>
            <a:pPr marL="742950" indent="-742950">
              <a:lnSpc>
                <a:spcPct val="150000"/>
              </a:lnSpc>
              <a:buAutoNum type="arabicPeriod"/>
            </a:pPr>
            <a:r>
              <a:rPr lang="en-US" sz="4000" b="1">
                <a:solidFill>
                  <a:schemeClr val="tx1">
                    <a:lumMod val="65000"/>
                    <a:lumOff val="35000"/>
                  </a:schemeClr>
                </a:solidFill>
                <a:latin typeface="Sofia Pro" pitchFamily="2" charset="0"/>
              </a:rPr>
              <a:t>Staff</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304033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54B2D06A-7489-4F78-9725-75196249CE26}"/>
              </a:ext>
            </a:extLst>
          </p:cNvPr>
          <p:cNvSpPr txBox="1"/>
          <p:nvPr/>
        </p:nvSpPr>
        <p:spPr>
          <a:xfrm>
            <a:off x="981879" y="1712099"/>
            <a:ext cx="5404105" cy="523220"/>
          </a:xfrm>
          <a:prstGeom prst="rect">
            <a:avLst/>
          </a:prstGeom>
          <a:noFill/>
        </p:spPr>
        <p:txBody>
          <a:bodyPr wrap="square" rtlCol="0">
            <a:spAutoFit/>
          </a:bodyPr>
          <a:lstStyle/>
          <a:p>
            <a:r>
              <a:rPr lang="en-US" sz="2800" b="1">
                <a:solidFill>
                  <a:schemeClr val="tx1">
                    <a:lumMod val="65000"/>
                    <a:lumOff val="35000"/>
                  </a:schemeClr>
                </a:solidFill>
                <a:latin typeface="Sofia Pro" pitchFamily="2" charset="0"/>
              </a:rPr>
              <a:t>The Spanish case:</a:t>
            </a:r>
            <a:endParaRPr lang="cs-CZ" sz="2800" b="1" i="0">
              <a:solidFill>
                <a:schemeClr val="tx1">
                  <a:lumMod val="65000"/>
                  <a:lumOff val="35000"/>
                </a:schemeClr>
              </a:solidFill>
              <a:latin typeface="Sofia Pro" pitchFamily="2" charset="0"/>
            </a:endParaRPr>
          </a:p>
        </p:txBody>
      </p:sp>
      <p:sp>
        <p:nvSpPr>
          <p:cNvPr id="4" name="Content Placeholder 2">
            <a:extLst>
              <a:ext uri="{FF2B5EF4-FFF2-40B4-BE49-F238E27FC236}">
                <a16:creationId xmlns:a16="http://schemas.microsoft.com/office/drawing/2014/main" id="{C8A9D67A-8969-4FCE-8CAB-9DCFBE63892C}"/>
              </a:ext>
            </a:extLst>
          </p:cNvPr>
          <p:cNvSpPr txBox="1">
            <a:spLocks/>
          </p:cNvSpPr>
          <p:nvPr/>
        </p:nvSpPr>
        <p:spPr>
          <a:xfrm>
            <a:off x="981879" y="2367840"/>
            <a:ext cx="8661400"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a:solidFill>
                  <a:srgbClr val="7030A0"/>
                </a:solidFill>
                <a:latin typeface="Sofia Pro"/>
              </a:rPr>
              <a:t> Several laws </a:t>
            </a:r>
            <a:r>
              <a:rPr lang="en-US" sz="2000">
                <a:latin typeface="Sofia Pro"/>
              </a:rPr>
              <a:t>on education and, specially University education, include:</a:t>
            </a:r>
          </a:p>
          <a:p>
            <a:pPr lvl="1">
              <a:lnSpc>
                <a:spcPct val="150000"/>
              </a:lnSpc>
              <a:buFont typeface="Wingdings" panose="05000000000000000000" pitchFamily="2" charset="2"/>
              <a:buChar char="ü"/>
            </a:pPr>
            <a:r>
              <a:rPr lang="en-US" sz="2000">
                <a:latin typeface="Sofia Pro"/>
              </a:rPr>
              <a:t>Equality principles</a:t>
            </a:r>
          </a:p>
          <a:p>
            <a:pPr lvl="1">
              <a:lnSpc>
                <a:spcPct val="150000"/>
              </a:lnSpc>
              <a:buFont typeface="Wingdings" panose="05000000000000000000" pitchFamily="2" charset="2"/>
              <a:buChar char="ü"/>
            </a:pPr>
            <a:r>
              <a:rPr lang="en-US" sz="2000">
                <a:latin typeface="Sofia Pro"/>
              </a:rPr>
              <a:t>Gender dimension in teaching and research</a:t>
            </a:r>
          </a:p>
          <a:p>
            <a:pPr lvl="1">
              <a:lnSpc>
                <a:spcPct val="150000"/>
              </a:lnSpc>
              <a:buFont typeface="Wingdings" panose="05000000000000000000" pitchFamily="2" charset="2"/>
              <a:buChar char="ü"/>
            </a:pPr>
            <a:r>
              <a:rPr lang="en-US" sz="2000">
                <a:latin typeface="Sofia Pro"/>
              </a:rPr>
              <a:t>Transversal gender competence </a:t>
            </a:r>
          </a:p>
          <a:p>
            <a:pPr>
              <a:lnSpc>
                <a:spcPct val="150000"/>
              </a:lnSpc>
              <a:buFont typeface="Wingdings" panose="05000000000000000000" pitchFamily="2" charset="2"/>
              <a:buChar char="q"/>
            </a:pPr>
            <a:r>
              <a:rPr lang="en-US" sz="2000">
                <a:latin typeface="Sofia Pro"/>
              </a:rPr>
              <a:t> But….the </a:t>
            </a:r>
            <a:r>
              <a:rPr lang="en-US" sz="2000">
                <a:solidFill>
                  <a:srgbClr val="7030A0"/>
                </a:solidFill>
                <a:latin typeface="Sofia Pro"/>
              </a:rPr>
              <a:t>real level of inclusion </a:t>
            </a:r>
            <a:r>
              <a:rPr lang="en-US" sz="2000">
                <a:latin typeface="Sofia Pro"/>
              </a:rPr>
              <a:t>of the gender perspective is </a:t>
            </a:r>
            <a:r>
              <a:rPr lang="en-US" sz="2000">
                <a:solidFill>
                  <a:srgbClr val="7030A0"/>
                </a:solidFill>
                <a:latin typeface="Sofia Pro"/>
              </a:rPr>
              <a:t>low</a:t>
            </a:r>
          </a:p>
        </p:txBody>
      </p:sp>
      <p:sp>
        <p:nvSpPr>
          <p:cNvPr id="2" name="TextovéPole 3">
            <a:extLst>
              <a:ext uri="{FF2B5EF4-FFF2-40B4-BE49-F238E27FC236}">
                <a16:creationId xmlns:a16="http://schemas.microsoft.com/office/drawing/2014/main" id="{536663B6-096F-BAF1-8E96-941A6F87442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115746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A9D67A-8969-4FCE-8CAB-9DCFBE63892C}"/>
              </a:ext>
            </a:extLst>
          </p:cNvPr>
          <p:cNvSpPr txBox="1">
            <a:spLocks/>
          </p:cNvSpPr>
          <p:nvPr/>
        </p:nvSpPr>
        <p:spPr>
          <a:xfrm>
            <a:off x="899367" y="1652224"/>
            <a:ext cx="8661400"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q"/>
            </a:pPr>
            <a:r>
              <a:rPr lang="en-US" sz="2000">
                <a:solidFill>
                  <a:srgbClr val="7030A0"/>
                </a:solidFill>
                <a:latin typeface="Sofia Pro"/>
              </a:rPr>
              <a:t> Pioneering initiative in 2018 (Spain):</a:t>
            </a:r>
          </a:p>
        </p:txBody>
      </p:sp>
      <p:sp>
        <p:nvSpPr>
          <p:cNvPr id="6" name="Content Placeholder 2">
            <a:extLst>
              <a:ext uri="{FF2B5EF4-FFF2-40B4-BE49-F238E27FC236}">
                <a16:creationId xmlns:a16="http://schemas.microsoft.com/office/drawing/2014/main" id="{C9E852B2-D462-4FD0-A286-CA026DECFE6F}"/>
              </a:ext>
            </a:extLst>
          </p:cNvPr>
          <p:cNvSpPr txBox="1">
            <a:spLocks/>
          </p:cNvSpPr>
          <p:nvPr/>
        </p:nvSpPr>
        <p:spPr>
          <a:xfrm>
            <a:off x="2757821" y="3158837"/>
            <a:ext cx="6922216" cy="10919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Ø"/>
            </a:pPr>
            <a:r>
              <a:rPr lang="en-GB" sz="1600">
                <a:latin typeface="Sofia Pro"/>
                <a:sym typeface="Wingdings" panose="05000000000000000000" pitchFamily="2" charset="2"/>
              </a:rPr>
              <a:t>To be applied in</a:t>
            </a:r>
            <a:r>
              <a:rPr lang="en-GB" sz="1600">
                <a:latin typeface="Sofia Pro"/>
              </a:rPr>
              <a:t> all degree programmes at Catalan universities </a:t>
            </a:r>
          </a:p>
          <a:p>
            <a:pPr lvl="1">
              <a:lnSpc>
                <a:spcPct val="150000"/>
              </a:lnSpc>
              <a:buFont typeface="Wingdings" panose="05000000000000000000" pitchFamily="2" charset="2"/>
              <a:buChar char="Ø"/>
            </a:pPr>
            <a:r>
              <a:rPr lang="en-GB" sz="1600">
                <a:latin typeface="Sofia Pro"/>
              </a:rPr>
              <a:t>In assessment, monitoring, modification and accreditation</a:t>
            </a:r>
          </a:p>
          <a:p>
            <a:endParaRPr lang="en-US" sz="1800">
              <a:latin typeface="Sofia Pro"/>
            </a:endParaRPr>
          </a:p>
        </p:txBody>
      </p:sp>
      <p:sp>
        <p:nvSpPr>
          <p:cNvPr id="7" name="Content Placeholder 2">
            <a:extLst>
              <a:ext uri="{FF2B5EF4-FFF2-40B4-BE49-F238E27FC236}">
                <a16:creationId xmlns:a16="http://schemas.microsoft.com/office/drawing/2014/main" id="{D1AACB85-3C04-4CAA-885E-6D3A5EADF444}"/>
              </a:ext>
            </a:extLst>
          </p:cNvPr>
          <p:cNvSpPr txBox="1">
            <a:spLocks/>
          </p:cNvSpPr>
          <p:nvPr/>
        </p:nvSpPr>
        <p:spPr>
          <a:xfrm>
            <a:off x="3518630" y="2208520"/>
            <a:ext cx="5400599" cy="11308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None/>
            </a:pPr>
            <a:r>
              <a:rPr lang="en-GB" sz="2000" b="1" i="1">
                <a:latin typeface="Sofia Pro"/>
              </a:rPr>
              <a:t>General framework for incorporating the </a:t>
            </a:r>
          </a:p>
          <a:p>
            <a:pPr marL="0" lvl="1" indent="0" algn="ctr">
              <a:buNone/>
            </a:pPr>
            <a:r>
              <a:rPr lang="en-GB" sz="2000" b="1" i="1">
                <a:latin typeface="Sofia Pro"/>
              </a:rPr>
              <a:t>gender perspective in higher education teaching</a:t>
            </a:r>
            <a:endParaRPr lang="en-US" sz="2000">
              <a:latin typeface="Sofia Pro"/>
            </a:endParaRPr>
          </a:p>
        </p:txBody>
      </p:sp>
      <p:grpSp>
        <p:nvGrpSpPr>
          <p:cNvPr id="8" name="Group 7">
            <a:extLst>
              <a:ext uri="{FF2B5EF4-FFF2-40B4-BE49-F238E27FC236}">
                <a16:creationId xmlns:a16="http://schemas.microsoft.com/office/drawing/2014/main" id="{6D90626D-DC80-44F2-A411-97D3A156D235}"/>
              </a:ext>
            </a:extLst>
          </p:cNvPr>
          <p:cNvGrpSpPr/>
          <p:nvPr/>
        </p:nvGrpSpPr>
        <p:grpSpPr>
          <a:xfrm>
            <a:off x="4587234" y="4374779"/>
            <a:ext cx="3263391" cy="830997"/>
            <a:chOff x="6032294" y="3391520"/>
            <a:chExt cx="3263391" cy="830997"/>
          </a:xfrm>
        </p:grpSpPr>
        <p:pic>
          <p:nvPicPr>
            <p:cNvPr id="9" name="Imagen 18">
              <a:extLst>
                <a:ext uri="{FF2B5EF4-FFF2-40B4-BE49-F238E27FC236}">
                  <a16:creationId xmlns:a16="http://schemas.microsoft.com/office/drawing/2014/main" id="{342CFA6B-B69D-4C38-AA8F-35CAF9F0AA64}"/>
                </a:ext>
              </a:extLst>
            </p:cNvPr>
            <p:cNvPicPr>
              <a:picLocks noChangeAspect="1"/>
            </p:cNvPicPr>
            <p:nvPr/>
          </p:nvPicPr>
          <p:blipFill>
            <a:blip r:embed="rId2"/>
            <a:stretch>
              <a:fillRect/>
            </a:stretch>
          </p:blipFill>
          <p:spPr>
            <a:xfrm>
              <a:off x="6032294" y="3450709"/>
              <a:ext cx="1564042" cy="751233"/>
            </a:xfrm>
            <a:prstGeom prst="rect">
              <a:avLst/>
            </a:prstGeom>
          </p:spPr>
        </p:pic>
        <p:sp>
          <p:nvSpPr>
            <p:cNvPr id="10" name="Rectangle 9">
              <a:extLst>
                <a:ext uri="{FF2B5EF4-FFF2-40B4-BE49-F238E27FC236}">
                  <a16:creationId xmlns:a16="http://schemas.microsoft.com/office/drawing/2014/main" id="{410AEFB6-3EE3-4742-B24E-6C6F87250478}"/>
                </a:ext>
              </a:extLst>
            </p:cNvPr>
            <p:cNvSpPr/>
            <p:nvPr/>
          </p:nvSpPr>
          <p:spPr>
            <a:xfrm>
              <a:off x="7596336" y="3391520"/>
              <a:ext cx="1699349" cy="830997"/>
            </a:xfrm>
            <a:prstGeom prst="rect">
              <a:avLst/>
            </a:prstGeom>
          </p:spPr>
          <p:txBody>
            <a:bodyPr wrap="square">
              <a:spAutoFit/>
            </a:bodyPr>
            <a:lstStyle/>
            <a:p>
              <a:r>
                <a:rPr lang="en-GB" sz="1600">
                  <a:solidFill>
                    <a:srgbClr val="404040"/>
                  </a:solidFill>
                </a:rPr>
                <a:t>Catalan University Quality Assurance Agency</a:t>
              </a:r>
              <a:endParaRPr lang="en-GB" sz="1600"/>
            </a:p>
          </p:txBody>
        </p:sp>
      </p:grpSp>
      <p:sp>
        <p:nvSpPr>
          <p:cNvPr id="2" name="TextovéPole 3">
            <a:extLst>
              <a:ext uri="{FF2B5EF4-FFF2-40B4-BE49-F238E27FC236}">
                <a16:creationId xmlns:a16="http://schemas.microsoft.com/office/drawing/2014/main" id="{536663B6-096F-BAF1-8E96-941A6F87442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4849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3A048-E3EE-4517-9A92-8500EF7187D2}"/>
              </a:ext>
            </a:extLst>
          </p:cNvPr>
          <p:cNvPicPr>
            <a:picLocks noChangeAspect="1"/>
          </p:cNvPicPr>
          <p:nvPr/>
        </p:nvPicPr>
        <p:blipFill>
          <a:blip r:embed="rId2"/>
          <a:stretch>
            <a:fillRect/>
          </a:stretch>
        </p:blipFill>
        <p:spPr>
          <a:xfrm>
            <a:off x="2551882" y="1814999"/>
            <a:ext cx="7085317" cy="3519197"/>
          </a:xfrm>
          <a:prstGeom prst="rect">
            <a:avLst/>
          </a:prstGeom>
        </p:spPr>
      </p:pic>
      <p:sp>
        <p:nvSpPr>
          <p:cNvPr id="2" name="TextovéPole 3">
            <a:extLst>
              <a:ext uri="{FF2B5EF4-FFF2-40B4-BE49-F238E27FC236}">
                <a16:creationId xmlns:a16="http://schemas.microsoft.com/office/drawing/2014/main" id="{E5A90D01-CBA9-117B-BB14-81F920437BAD}"/>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 </a:t>
            </a:r>
            <a:r>
              <a:rPr lang="en-US" sz="3200" b="1">
                <a:solidFill>
                  <a:schemeClr val="tx1">
                    <a:lumMod val="65000"/>
                    <a:lumOff val="35000"/>
                  </a:schemeClr>
                </a:solidFill>
                <a:latin typeface="Sofia Pro" pitchFamily="2" charset="0"/>
                <a:sym typeface="Wingdings" panose="05000000000000000000" pitchFamily="2" charset="2"/>
              </a:rPr>
              <a:t> guides</a:t>
            </a:r>
            <a:endParaRPr lang="cs-CZ" sz="2400" b="1">
              <a:solidFill>
                <a:schemeClr val="tx1">
                  <a:lumMod val="65000"/>
                  <a:lumOff val="35000"/>
                </a:schemeClr>
              </a:solidFill>
              <a:latin typeface="Sofia Pro" pitchFamily="2" charset="0"/>
            </a:endParaRPr>
          </a:p>
        </p:txBody>
      </p:sp>
      <p:pic>
        <p:nvPicPr>
          <p:cNvPr id="3" name="Picture 2"/>
          <p:cNvPicPr>
            <a:picLocks noChangeAspect="1"/>
          </p:cNvPicPr>
          <p:nvPr/>
        </p:nvPicPr>
        <p:blipFill>
          <a:blip r:embed="rId3"/>
          <a:stretch>
            <a:fillRect/>
          </a:stretch>
        </p:blipFill>
        <p:spPr>
          <a:xfrm>
            <a:off x="749936" y="1404183"/>
            <a:ext cx="1661304" cy="460288"/>
          </a:xfrm>
          <a:prstGeom prst="rect">
            <a:avLst/>
          </a:prstGeom>
        </p:spPr>
      </p:pic>
    </p:spTree>
    <p:extLst>
      <p:ext uri="{BB962C8B-B14F-4D97-AF65-F5344CB8AC3E}">
        <p14:creationId xmlns:p14="http://schemas.microsoft.com/office/powerpoint/2010/main" val="239098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b="1" dirty="0">
                <a:solidFill>
                  <a:srgbClr val="6A007C"/>
                </a:solidFill>
                <a:latin typeface="Sofia Pro"/>
              </a:rPr>
              <a:t>Agrifood systems context</a:t>
            </a:r>
            <a:endParaRPr lang="en-US" b="1">
              <a:solidFill>
                <a:srgbClr val="6A007C"/>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3020295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D0CE15-9C4B-4763-B622-873E0F6C7A31}"/>
              </a:ext>
            </a:extLst>
          </p:cNvPr>
          <p:cNvPicPr>
            <a:picLocks noChangeAspect="1"/>
          </p:cNvPicPr>
          <p:nvPr/>
        </p:nvPicPr>
        <p:blipFill>
          <a:blip r:embed="rId2"/>
          <a:stretch>
            <a:fillRect/>
          </a:stretch>
        </p:blipFill>
        <p:spPr>
          <a:xfrm>
            <a:off x="1973387" y="2351666"/>
            <a:ext cx="8115559" cy="2593494"/>
          </a:xfrm>
          <a:prstGeom prst="rect">
            <a:avLst/>
          </a:prstGeom>
        </p:spPr>
      </p:pic>
      <p:sp>
        <p:nvSpPr>
          <p:cNvPr id="2" name="TextovéPole 3">
            <a:extLst>
              <a:ext uri="{FF2B5EF4-FFF2-40B4-BE49-F238E27FC236}">
                <a16:creationId xmlns:a16="http://schemas.microsoft.com/office/drawing/2014/main" id="{E5A90D01-CBA9-117B-BB14-81F920437BAD}"/>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 </a:t>
            </a:r>
            <a:r>
              <a:rPr lang="en-US" sz="3200" b="1">
                <a:solidFill>
                  <a:schemeClr val="tx1">
                    <a:lumMod val="65000"/>
                    <a:lumOff val="35000"/>
                  </a:schemeClr>
                </a:solidFill>
                <a:latin typeface="Sofia Pro" pitchFamily="2" charset="0"/>
                <a:sym typeface="Wingdings" panose="05000000000000000000" pitchFamily="2" charset="2"/>
              </a:rPr>
              <a:t> guides</a:t>
            </a:r>
            <a:endParaRPr lang="cs-CZ" sz="2400" b="1">
              <a:solidFill>
                <a:schemeClr val="tx1">
                  <a:lumMod val="65000"/>
                  <a:lumOff val="35000"/>
                </a:schemeClr>
              </a:solidFill>
              <a:latin typeface="Sofia Pro" pitchFamily="2" charset="0"/>
            </a:endParaRPr>
          </a:p>
        </p:txBody>
      </p:sp>
      <p:pic>
        <p:nvPicPr>
          <p:cNvPr id="5" name="Picture 4"/>
          <p:cNvPicPr>
            <a:picLocks noChangeAspect="1"/>
          </p:cNvPicPr>
          <p:nvPr/>
        </p:nvPicPr>
        <p:blipFill>
          <a:blip r:embed="rId3"/>
          <a:stretch>
            <a:fillRect/>
          </a:stretch>
        </p:blipFill>
        <p:spPr>
          <a:xfrm>
            <a:off x="749936" y="1404183"/>
            <a:ext cx="1661304" cy="460288"/>
          </a:xfrm>
          <a:prstGeom prst="rect">
            <a:avLst/>
          </a:prstGeom>
        </p:spPr>
      </p:pic>
    </p:spTree>
    <p:extLst>
      <p:ext uri="{BB962C8B-B14F-4D97-AF65-F5344CB8AC3E}">
        <p14:creationId xmlns:p14="http://schemas.microsoft.com/office/powerpoint/2010/main" val="2899698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Guides to mainstreaming gender in university teaching">
            <a:extLst>
              <a:ext uri="{FF2B5EF4-FFF2-40B4-BE49-F238E27FC236}">
                <a16:creationId xmlns:a16="http://schemas.microsoft.com/office/drawing/2014/main" id="{0D119C40-158D-4DF0-B47C-747EB3C5362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9018"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514D4FD-A79E-455E-AC58-78F5932D4C64}"/>
              </a:ext>
            </a:extLst>
          </p:cNvPr>
          <p:cNvSpPr txBox="1">
            <a:spLocks/>
          </p:cNvSpPr>
          <p:nvPr/>
        </p:nvSpPr>
        <p:spPr>
          <a:xfrm>
            <a:off x="861662" y="1482751"/>
            <a:ext cx="8642350" cy="5232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solidFill>
                  <a:srgbClr val="7030A0"/>
                </a:solidFill>
                <a:latin typeface="Sofia Pro"/>
              </a:rPr>
              <a:t>Guides of the Vives University Network for university teaching (Spain)</a:t>
            </a:r>
          </a:p>
        </p:txBody>
      </p:sp>
      <p:sp>
        <p:nvSpPr>
          <p:cNvPr id="12" name="Content Placeholder 2">
            <a:extLst>
              <a:ext uri="{FF2B5EF4-FFF2-40B4-BE49-F238E27FC236}">
                <a16:creationId xmlns:a16="http://schemas.microsoft.com/office/drawing/2014/main" id="{AA018C90-58C6-4F63-B206-9B218925EF5D}"/>
              </a:ext>
            </a:extLst>
          </p:cNvPr>
          <p:cNvSpPr txBox="1">
            <a:spLocks/>
          </p:cNvSpPr>
          <p:nvPr/>
        </p:nvSpPr>
        <p:spPr>
          <a:xfrm>
            <a:off x="925454" y="1990553"/>
            <a:ext cx="8925767" cy="72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Font typeface="Wingdings" panose="05000000000000000000" pitchFamily="2" charset="2"/>
              <a:buChar char="q"/>
            </a:pPr>
            <a:r>
              <a:rPr lang="en-US" sz="1400">
                <a:latin typeface="Sofia Pro"/>
              </a:rPr>
              <a:t>First guides published in 2018. At present: 29 guides (</a:t>
            </a:r>
            <a:r>
              <a:rPr lang="en-US" sz="1400">
                <a:solidFill>
                  <a:srgbClr val="7030A0"/>
                </a:solidFill>
                <a:latin typeface="Sofia Pro"/>
              </a:rPr>
              <a:t>11 in STEM fields</a:t>
            </a:r>
            <a:r>
              <a:rPr lang="en-US" sz="1400">
                <a:latin typeface="Sofia Pro"/>
              </a:rPr>
              <a:t>) </a:t>
            </a:r>
          </a:p>
          <a:p>
            <a:pPr>
              <a:lnSpc>
                <a:spcPct val="100000"/>
              </a:lnSpc>
              <a:spcBef>
                <a:spcPts val="1200"/>
              </a:spcBef>
              <a:buFont typeface="Wingdings" panose="05000000000000000000" pitchFamily="2" charset="2"/>
              <a:buChar char="q"/>
            </a:pPr>
            <a:r>
              <a:rPr lang="en-US" sz="1400">
                <a:latin typeface="Sofia Pro"/>
              </a:rPr>
              <a:t>Recognized by the European Institute for Gender Equality (EIGE) as an example of good practice in its </a:t>
            </a:r>
            <a:r>
              <a:rPr lang="en-US" sz="1400">
                <a:latin typeface="Sofia Pro"/>
                <a:hlinkClick r:id="rId3"/>
              </a:rPr>
              <a:t>GEAR Toolkit</a:t>
            </a:r>
            <a:endParaRPr lang="en-US" sz="1400">
              <a:latin typeface="Sofia Pro"/>
            </a:endParaRPr>
          </a:p>
        </p:txBody>
      </p:sp>
      <p:pic>
        <p:nvPicPr>
          <p:cNvPr id="13" name="Picture 2" descr="Xarxa Vives d'Universitats">
            <a:extLst>
              <a:ext uri="{FF2B5EF4-FFF2-40B4-BE49-F238E27FC236}">
                <a16:creationId xmlns:a16="http://schemas.microsoft.com/office/drawing/2014/main" id="{7F394EE2-DE96-4DE3-8B4D-136244CFC92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86665" y="3223889"/>
            <a:ext cx="1691645" cy="3820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dustrial Engineering">
            <a:extLst>
              <a:ext uri="{FF2B5EF4-FFF2-40B4-BE49-F238E27FC236}">
                <a16:creationId xmlns:a16="http://schemas.microsoft.com/office/drawing/2014/main" id="{47B0DBFC-865E-4DFF-B331-B92CCF4730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16698" y="2791396"/>
            <a:ext cx="948656" cy="13505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ook Cover: Guide of Architecture to mainstreaming gender in university teaching">
            <a:extLst>
              <a:ext uri="{FF2B5EF4-FFF2-40B4-BE49-F238E27FC236}">
                <a16:creationId xmlns:a16="http://schemas.microsoft.com/office/drawing/2014/main" id="{A3D94A64-CDE7-4935-ACDF-4402B9F0798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06606"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924F65-A239-4A95-9711-72E1C286F0AF}"/>
              </a:ext>
            </a:extLst>
          </p:cNvPr>
          <p:cNvPicPr>
            <a:picLocks noChangeAspect="1"/>
          </p:cNvPicPr>
          <p:nvPr/>
        </p:nvPicPr>
        <p:blipFill>
          <a:blip r:embed="rId7"/>
          <a:stretch>
            <a:fillRect/>
          </a:stretch>
        </p:blipFill>
        <p:spPr>
          <a:xfrm>
            <a:off x="5037939" y="2789046"/>
            <a:ext cx="1974524" cy="2810582"/>
          </a:xfrm>
          <a:prstGeom prst="rect">
            <a:avLst/>
          </a:prstGeom>
        </p:spPr>
      </p:pic>
      <p:pic>
        <p:nvPicPr>
          <p:cNvPr id="22" name="Picture 21">
            <a:extLst>
              <a:ext uri="{FF2B5EF4-FFF2-40B4-BE49-F238E27FC236}">
                <a16:creationId xmlns:a16="http://schemas.microsoft.com/office/drawing/2014/main" id="{607A2DC3-D93C-4C0C-A838-3FFE24DCAEF9}"/>
              </a:ext>
            </a:extLst>
          </p:cNvPr>
          <p:cNvPicPr>
            <a:picLocks noChangeAspect="1"/>
          </p:cNvPicPr>
          <p:nvPr/>
        </p:nvPicPr>
        <p:blipFill>
          <a:blip r:embed="rId8"/>
          <a:stretch>
            <a:fillRect/>
          </a:stretch>
        </p:blipFill>
        <p:spPr>
          <a:xfrm>
            <a:off x="2649018" y="2791396"/>
            <a:ext cx="962857" cy="1366636"/>
          </a:xfrm>
          <a:prstGeom prst="rect">
            <a:avLst/>
          </a:prstGeom>
        </p:spPr>
      </p:pic>
      <p:pic>
        <p:nvPicPr>
          <p:cNvPr id="24" name="Picture 23">
            <a:extLst>
              <a:ext uri="{FF2B5EF4-FFF2-40B4-BE49-F238E27FC236}">
                <a16:creationId xmlns:a16="http://schemas.microsoft.com/office/drawing/2014/main" id="{AF63939A-CD41-491E-9617-386960C5F804}"/>
              </a:ext>
            </a:extLst>
          </p:cNvPr>
          <p:cNvPicPr>
            <a:picLocks noChangeAspect="1"/>
          </p:cNvPicPr>
          <p:nvPr/>
        </p:nvPicPr>
        <p:blipFill>
          <a:blip r:embed="rId9"/>
          <a:stretch>
            <a:fillRect/>
          </a:stretch>
        </p:blipFill>
        <p:spPr>
          <a:xfrm>
            <a:off x="3698989" y="4246914"/>
            <a:ext cx="955955" cy="1363185"/>
          </a:xfrm>
          <a:prstGeom prst="rect">
            <a:avLst/>
          </a:prstGeom>
        </p:spPr>
      </p:pic>
      <p:pic>
        <p:nvPicPr>
          <p:cNvPr id="26" name="Picture 25">
            <a:extLst>
              <a:ext uri="{FF2B5EF4-FFF2-40B4-BE49-F238E27FC236}">
                <a16:creationId xmlns:a16="http://schemas.microsoft.com/office/drawing/2014/main" id="{237005F3-1219-4196-BA6D-CDBF88CAD29E}"/>
              </a:ext>
            </a:extLst>
          </p:cNvPr>
          <p:cNvPicPr>
            <a:picLocks noChangeAspect="1"/>
          </p:cNvPicPr>
          <p:nvPr/>
        </p:nvPicPr>
        <p:blipFill>
          <a:blip r:embed="rId10"/>
          <a:stretch>
            <a:fillRect/>
          </a:stretch>
        </p:blipFill>
        <p:spPr>
          <a:xfrm>
            <a:off x="3695539" y="2791396"/>
            <a:ext cx="959405" cy="1364910"/>
          </a:xfrm>
          <a:prstGeom prst="rect">
            <a:avLst/>
          </a:prstGeom>
        </p:spPr>
      </p:pic>
      <p:sp>
        <p:nvSpPr>
          <p:cNvPr id="15" name="TextovéPole 3">
            <a:extLst>
              <a:ext uri="{FF2B5EF4-FFF2-40B4-BE49-F238E27FC236}">
                <a16:creationId xmlns:a16="http://schemas.microsoft.com/office/drawing/2014/main" id="{947DC47E-C193-4C49-BE02-C961814B29F6}"/>
              </a:ext>
            </a:extLst>
          </p:cNvPr>
          <p:cNvSpPr txBox="1"/>
          <p:nvPr/>
        </p:nvSpPr>
        <p:spPr>
          <a:xfrm>
            <a:off x="7046184" y="3758749"/>
            <a:ext cx="1361660" cy="738664"/>
          </a:xfrm>
          <a:prstGeom prst="rect">
            <a:avLst/>
          </a:prstGeom>
          <a:noFill/>
        </p:spPr>
        <p:txBody>
          <a:bodyPr wrap="square" rtlCol="0">
            <a:spAutoFit/>
          </a:bodyPr>
          <a:lstStyle/>
          <a:p>
            <a:r>
              <a:rPr lang="en-US" sz="1400" b="1">
                <a:solidFill>
                  <a:schemeClr val="tx1">
                    <a:lumMod val="65000"/>
                    <a:lumOff val="35000"/>
                  </a:schemeClr>
                </a:solidFill>
                <a:latin typeface="Trebuchet MS" panose="020B0703020202090204" pitchFamily="34" charset="0"/>
              </a:rPr>
              <a:t>Agricultural engineering (2022)</a:t>
            </a:r>
            <a:endParaRPr lang="cs-CZ" sz="14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B28BFB25-7FE3-FA9E-4807-BBFA871D2F0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 </a:t>
            </a:r>
            <a:r>
              <a:rPr lang="en-US" sz="3200" b="1">
                <a:solidFill>
                  <a:schemeClr val="tx1">
                    <a:lumMod val="65000"/>
                    <a:lumOff val="35000"/>
                  </a:schemeClr>
                </a:solidFill>
                <a:latin typeface="Sofia Pro" pitchFamily="2" charset="0"/>
                <a:sym typeface="Wingdings" panose="05000000000000000000" pitchFamily="2" charset="2"/>
              </a:rPr>
              <a:t> guides</a:t>
            </a:r>
            <a:endParaRPr lang="cs-CZ" sz="24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016021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392123"/>
            <a:ext cx="10188513" cy="4247317"/>
          </a:xfrm>
          <a:prstGeom prst="rect">
            <a:avLst/>
          </a:prstGeom>
          <a:noFill/>
        </p:spPr>
        <p:txBody>
          <a:bodyPr wrap="square" rtlCol="0">
            <a:spAutoFit/>
          </a:bodyPr>
          <a:lstStyle/>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GEP with a devoted action of Gender in Teaching.</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Available resources and guidelines (web, guides, …).</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Gender in Final Degree Projects. Awards.</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Gender-specific subjects. Mandatory versus elective subjects.</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Devoted vice rectorate, Equality Unit and Committee, Gender experts (Faculty/Department).</a:t>
            </a:r>
          </a:p>
          <a:p>
            <a:pPr marL="342900" indent="-34290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Gender-specific competence and learning outcomes (apart from the sustainability one).</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Create the T</a:t>
            </a:r>
            <a:r>
              <a:rPr lang="en-US" i="0">
                <a:solidFill>
                  <a:schemeClr val="tx1">
                    <a:lumMod val="65000"/>
                    <a:lumOff val="35000"/>
                  </a:schemeClr>
                </a:solidFill>
                <a:latin typeface="Sofia Pro" pitchFamily="2" charset="0"/>
              </a:rPr>
              <a:t>eaching innovation day (with gender dimension in teaching).</a:t>
            </a:r>
            <a:endParaRPr lang="cs-CZ" i="0">
              <a:solidFill>
                <a:schemeClr val="tx1">
                  <a:lumMod val="65000"/>
                  <a:lumOff val="35000"/>
                </a:schemeClr>
              </a:solidFill>
              <a:latin typeface="Sofia Pro" pitchFamily="2" charset="0"/>
            </a:endParaRPr>
          </a:p>
          <a:p>
            <a:pPr marL="342900" indent="-34290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Teaching innovation projects with gender dimension.</a:t>
            </a:r>
          </a:p>
          <a:p>
            <a:pPr marL="342900" indent="-34290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Trainings for educators (from an overview to a real transformation of the syllabus).</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Recognition of the gender implication (in the assessment of excellence).</a:t>
            </a:r>
            <a:endParaRPr lang="en-US"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DB23378-7C2C-4070-9A78-67CBDE8D61E8}"/>
              </a:ext>
            </a:extLst>
          </p:cNvPr>
          <p:cNvPicPr>
            <a:picLocks noChangeAspect="1"/>
          </p:cNvPicPr>
          <p:nvPr/>
        </p:nvPicPr>
        <p:blipFill>
          <a:blip r:embed="rId2"/>
          <a:stretch>
            <a:fillRect/>
          </a:stretch>
        </p:blipFill>
        <p:spPr>
          <a:xfrm>
            <a:off x="7503954" y="1544436"/>
            <a:ext cx="3742223" cy="1101771"/>
          </a:xfrm>
          <a:prstGeom prst="rect">
            <a:avLst/>
          </a:prstGeom>
          <a:ln w="19050">
            <a:solidFill>
              <a:srgbClr val="007F2D"/>
            </a:solidFill>
          </a:ln>
        </p:spPr>
      </p:pic>
      <p:sp>
        <p:nvSpPr>
          <p:cNvPr id="2" name="TextovéPole 3">
            <a:extLst>
              <a:ext uri="{FF2B5EF4-FFF2-40B4-BE49-F238E27FC236}">
                <a16:creationId xmlns:a16="http://schemas.microsoft.com/office/drawing/2014/main" id="{FE49EEA9-F277-DF1D-ECA9-24231D261946}"/>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Institution</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7153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405375"/>
            <a:ext cx="10188513" cy="400110"/>
          </a:xfrm>
          <a:prstGeom prst="rect">
            <a:avLst/>
          </a:prstGeom>
          <a:noFill/>
        </p:spPr>
        <p:txBody>
          <a:bodyPr wrap="square" rtlCol="0">
            <a:spAutoFit/>
          </a:bodyPr>
          <a:lstStyle/>
          <a:p>
            <a:pPr>
              <a:spcBef>
                <a:spcPts val="2400"/>
              </a:spcBef>
            </a:pPr>
            <a:r>
              <a:rPr lang="en-US" sz="2000" b="1" i="0">
                <a:solidFill>
                  <a:schemeClr val="tx1">
                    <a:lumMod val="65000"/>
                    <a:lumOff val="35000"/>
                  </a:schemeClr>
                </a:solidFill>
                <a:latin typeface="Sofia Pro" pitchFamily="2" charset="0"/>
              </a:rPr>
              <a:t>Trainings for educators </a:t>
            </a:r>
            <a:r>
              <a:rPr lang="en-US" sz="2000" b="1" i="0">
                <a:solidFill>
                  <a:schemeClr val="tx1">
                    <a:lumMod val="65000"/>
                    <a:lumOff val="35000"/>
                  </a:schemeClr>
                </a:solidFill>
                <a:latin typeface="Sofia Pro" pitchFamily="2" charset="0"/>
                <a:sym typeface="Wingdings" panose="05000000000000000000" pitchFamily="2" charset="2"/>
              </a:rPr>
              <a:t> </a:t>
            </a:r>
            <a:r>
              <a:rPr lang="en-US" sz="2000" b="1" i="0">
                <a:solidFill>
                  <a:schemeClr val="tx1">
                    <a:lumMod val="65000"/>
                    <a:lumOff val="35000"/>
                  </a:schemeClr>
                </a:solidFill>
                <a:latin typeface="Sofia Pro" pitchFamily="2" charset="0"/>
              </a:rPr>
              <a:t>transformation of the syllabus</a:t>
            </a:r>
          </a:p>
        </p:txBody>
      </p:sp>
      <p:pic>
        <p:nvPicPr>
          <p:cNvPr id="29" name="Picture 28">
            <a:extLst>
              <a:ext uri="{FF2B5EF4-FFF2-40B4-BE49-F238E27FC236}">
                <a16:creationId xmlns:a16="http://schemas.microsoft.com/office/drawing/2014/main" id="{8DAE9595-21F8-49C1-A32B-7F2D2861B54D}"/>
              </a:ext>
            </a:extLst>
          </p:cNvPr>
          <p:cNvPicPr>
            <a:picLocks noChangeAspect="1"/>
          </p:cNvPicPr>
          <p:nvPr/>
        </p:nvPicPr>
        <p:blipFill>
          <a:blip r:embed="rId3"/>
          <a:stretch>
            <a:fillRect/>
          </a:stretch>
        </p:blipFill>
        <p:spPr>
          <a:xfrm rot="20908409">
            <a:off x="9350728" y="3816858"/>
            <a:ext cx="834337" cy="1271800"/>
          </a:xfrm>
          <a:prstGeom prst="rect">
            <a:avLst/>
          </a:prstGeom>
          <a:effectLst>
            <a:outerShdw blurRad="330200" dist="38100" algn="l" rotWithShape="0">
              <a:prstClr val="black">
                <a:alpha val="40000"/>
              </a:prstClr>
            </a:outerShdw>
          </a:effectLst>
        </p:spPr>
      </p:pic>
      <p:pic>
        <p:nvPicPr>
          <p:cNvPr id="30" name="Imagen 109">
            <a:extLst>
              <a:ext uri="{FF2B5EF4-FFF2-40B4-BE49-F238E27FC236}">
                <a16:creationId xmlns:a16="http://schemas.microsoft.com/office/drawing/2014/main" id="{275B3BD2-E57C-4751-8770-B0F331BC6CD5}"/>
              </a:ext>
            </a:extLst>
          </p:cNvPr>
          <p:cNvPicPr>
            <a:picLocks noChangeAspect="1"/>
          </p:cNvPicPr>
          <p:nvPr/>
        </p:nvPicPr>
        <p:blipFill rotWithShape="1">
          <a:blip r:embed="rId4"/>
          <a:srcRect b="19390"/>
          <a:stretch/>
        </p:blipFill>
        <p:spPr>
          <a:xfrm>
            <a:off x="9890470" y="4550947"/>
            <a:ext cx="1355707" cy="650641"/>
          </a:xfrm>
          <a:prstGeom prst="rect">
            <a:avLst/>
          </a:prstGeom>
          <a:ln>
            <a:noFill/>
          </a:ln>
          <a:effectLst>
            <a:outerShdw blurRad="292100" dist="139700" dir="2700000" algn="tl" rotWithShape="0">
              <a:srgbClr val="333333">
                <a:alpha val="65000"/>
              </a:srgbClr>
            </a:outerShdw>
          </a:effectLst>
        </p:spPr>
      </p:pic>
      <p:pic>
        <p:nvPicPr>
          <p:cNvPr id="35" name="Imagen 72">
            <a:extLst>
              <a:ext uri="{FF2B5EF4-FFF2-40B4-BE49-F238E27FC236}">
                <a16:creationId xmlns:a16="http://schemas.microsoft.com/office/drawing/2014/main" id="{6FB478C2-FDA9-4B5E-85B9-F5FD989D2A21}"/>
              </a:ext>
            </a:extLst>
          </p:cNvPr>
          <p:cNvPicPr>
            <a:picLocks noChangeAspect="1"/>
          </p:cNvPicPr>
          <p:nvPr/>
        </p:nvPicPr>
        <p:blipFill>
          <a:blip r:embed="rId5"/>
          <a:stretch>
            <a:fillRect/>
          </a:stretch>
        </p:blipFill>
        <p:spPr>
          <a:xfrm rot="340188">
            <a:off x="9917277" y="3832851"/>
            <a:ext cx="1418528" cy="612919"/>
          </a:xfrm>
          <a:prstGeom prst="rect">
            <a:avLst/>
          </a:prstGeom>
          <a:ln>
            <a:noFill/>
          </a:ln>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D2E085A9-2325-4D04-B39B-BE177ED0496D}"/>
              </a:ext>
            </a:extLst>
          </p:cNvPr>
          <p:cNvPicPr>
            <a:picLocks noChangeAspect="1"/>
          </p:cNvPicPr>
          <p:nvPr/>
        </p:nvPicPr>
        <p:blipFill>
          <a:blip r:embed="rId6"/>
          <a:stretch>
            <a:fillRect/>
          </a:stretch>
        </p:blipFill>
        <p:spPr>
          <a:xfrm>
            <a:off x="1137096" y="5098500"/>
            <a:ext cx="1940795" cy="416179"/>
          </a:xfrm>
          <a:prstGeom prst="rect">
            <a:avLst/>
          </a:prstGeom>
        </p:spPr>
      </p:pic>
      <p:sp>
        <p:nvSpPr>
          <p:cNvPr id="2" name="TextovéPole 3">
            <a:extLst>
              <a:ext uri="{FF2B5EF4-FFF2-40B4-BE49-F238E27FC236}">
                <a16:creationId xmlns:a16="http://schemas.microsoft.com/office/drawing/2014/main" id="{332469EC-EB8A-BD08-C644-197EB038263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Institution</a:t>
            </a:r>
            <a:endParaRPr lang="cs-CZ" sz="3200" b="1" i="0">
              <a:solidFill>
                <a:schemeClr val="tx1">
                  <a:lumMod val="65000"/>
                  <a:lumOff val="35000"/>
                </a:schemeClr>
              </a:solidFill>
              <a:latin typeface="Sofia Pro" pitchFamily="2" charset="0"/>
            </a:endParaRPr>
          </a:p>
        </p:txBody>
      </p:sp>
      <p:graphicFrame>
        <p:nvGraphicFramePr>
          <p:cNvPr id="4" name="Diagrama 3">
            <a:extLst>
              <a:ext uri="{FF2B5EF4-FFF2-40B4-BE49-F238E27FC236}">
                <a16:creationId xmlns:a16="http://schemas.microsoft.com/office/drawing/2014/main" id="{E5334459-E206-E675-973C-5534509BA517}"/>
              </a:ext>
            </a:extLst>
          </p:cNvPr>
          <p:cNvGraphicFramePr/>
          <p:nvPr/>
        </p:nvGraphicFramePr>
        <p:xfrm>
          <a:off x="1123864" y="1518413"/>
          <a:ext cx="8128000" cy="41306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Grupo 9">
            <a:extLst>
              <a:ext uri="{FF2B5EF4-FFF2-40B4-BE49-F238E27FC236}">
                <a16:creationId xmlns:a16="http://schemas.microsoft.com/office/drawing/2014/main" id="{6AFA3D8E-381F-2039-78D2-645EC8D0B3EB}"/>
              </a:ext>
            </a:extLst>
          </p:cNvPr>
          <p:cNvGrpSpPr/>
          <p:nvPr/>
        </p:nvGrpSpPr>
        <p:grpSpPr>
          <a:xfrm>
            <a:off x="9450549" y="1757517"/>
            <a:ext cx="1795628" cy="1790393"/>
            <a:chOff x="9348051" y="1518413"/>
            <a:chExt cx="1795628" cy="1790393"/>
          </a:xfrm>
        </p:grpSpPr>
        <p:pic>
          <p:nvPicPr>
            <p:cNvPr id="5" name="Imagen 4">
              <a:extLst>
                <a:ext uri="{FF2B5EF4-FFF2-40B4-BE49-F238E27FC236}">
                  <a16:creationId xmlns:a16="http://schemas.microsoft.com/office/drawing/2014/main" id="{3A80A635-0D5F-D0F4-1CB7-27B4D4AFACCF}"/>
                </a:ext>
              </a:extLst>
            </p:cNvPr>
            <p:cNvPicPr>
              <a:picLocks noChangeAspect="1"/>
            </p:cNvPicPr>
            <p:nvPr/>
          </p:nvPicPr>
          <p:blipFill>
            <a:blip r:embed="rId12"/>
            <a:stretch>
              <a:fillRect/>
            </a:stretch>
          </p:blipFill>
          <p:spPr>
            <a:xfrm>
              <a:off x="9348051" y="1518413"/>
              <a:ext cx="1795628" cy="1790393"/>
            </a:xfrm>
            <a:prstGeom prst="rect">
              <a:avLst/>
            </a:prstGeom>
          </p:spPr>
        </p:pic>
        <p:sp>
          <p:nvSpPr>
            <p:cNvPr id="6" name="CuadroTexto 5">
              <a:extLst>
                <a:ext uri="{FF2B5EF4-FFF2-40B4-BE49-F238E27FC236}">
                  <a16:creationId xmlns:a16="http://schemas.microsoft.com/office/drawing/2014/main" id="{4055C889-BDF1-ED47-A275-05BCD0A64909}"/>
                </a:ext>
              </a:extLst>
            </p:cNvPr>
            <p:cNvSpPr txBox="1"/>
            <p:nvPr/>
          </p:nvSpPr>
          <p:spPr>
            <a:xfrm>
              <a:off x="10259490" y="1969295"/>
              <a:ext cx="788354" cy="230832"/>
            </a:xfrm>
            <a:prstGeom prst="rect">
              <a:avLst/>
            </a:prstGeom>
            <a:noFill/>
          </p:spPr>
          <p:txBody>
            <a:bodyPr wrap="square" rtlCol="0">
              <a:spAutoFit/>
            </a:bodyPr>
            <a:lstStyle/>
            <a:p>
              <a:pPr algn="ctr"/>
              <a:r>
                <a:rPr lang="es-ES" sz="900" b="1">
                  <a:solidFill>
                    <a:schemeClr val="bg1"/>
                  </a:solidFill>
                  <a:latin typeface="Trebuchet MS" panose="020B0703020202090204" pitchFamily="34" charset="0"/>
                </a:rPr>
                <a:t>Contents</a:t>
              </a:r>
            </a:p>
          </p:txBody>
        </p:sp>
        <p:sp>
          <p:nvSpPr>
            <p:cNvPr id="7" name="CuadroTexto 6">
              <a:extLst>
                <a:ext uri="{FF2B5EF4-FFF2-40B4-BE49-F238E27FC236}">
                  <a16:creationId xmlns:a16="http://schemas.microsoft.com/office/drawing/2014/main" id="{0829BC99-3720-02D8-189B-3EAECB92FE84}"/>
                </a:ext>
              </a:extLst>
            </p:cNvPr>
            <p:cNvSpPr txBox="1"/>
            <p:nvPr/>
          </p:nvSpPr>
          <p:spPr>
            <a:xfrm>
              <a:off x="10259490" y="2553904"/>
              <a:ext cx="884189" cy="230832"/>
            </a:xfrm>
            <a:prstGeom prst="rect">
              <a:avLst/>
            </a:prstGeom>
            <a:noFill/>
          </p:spPr>
          <p:txBody>
            <a:bodyPr wrap="square" rtlCol="0">
              <a:spAutoFit/>
            </a:bodyPr>
            <a:lstStyle/>
            <a:p>
              <a:pPr algn="ctr"/>
              <a:r>
                <a:rPr lang="es-ES" sz="900" b="1">
                  <a:solidFill>
                    <a:schemeClr val="bg1"/>
                  </a:solidFill>
                  <a:latin typeface="Trebuchet MS" panose="020B0703020202090204" pitchFamily="34" charset="0"/>
                </a:rPr>
                <a:t>Methodology</a:t>
              </a:r>
            </a:p>
          </p:txBody>
        </p:sp>
        <p:sp>
          <p:nvSpPr>
            <p:cNvPr id="8" name="CuadroTexto 7">
              <a:extLst>
                <a:ext uri="{FF2B5EF4-FFF2-40B4-BE49-F238E27FC236}">
                  <a16:creationId xmlns:a16="http://schemas.microsoft.com/office/drawing/2014/main" id="{27E4DE49-B830-5F90-245B-D77D529FBFF9}"/>
                </a:ext>
              </a:extLst>
            </p:cNvPr>
            <p:cNvSpPr txBox="1"/>
            <p:nvPr/>
          </p:nvSpPr>
          <p:spPr>
            <a:xfrm>
              <a:off x="9406511" y="2527534"/>
              <a:ext cx="873271" cy="369332"/>
            </a:xfrm>
            <a:prstGeom prst="rect">
              <a:avLst/>
            </a:prstGeom>
            <a:noFill/>
          </p:spPr>
          <p:txBody>
            <a:bodyPr wrap="square" rtlCol="0">
              <a:spAutoFit/>
            </a:bodyPr>
            <a:lstStyle/>
            <a:p>
              <a:pPr algn="ctr"/>
              <a:r>
                <a:rPr lang="en-GB" sz="900" b="1">
                  <a:solidFill>
                    <a:schemeClr val="bg1"/>
                  </a:solidFill>
                  <a:latin typeface="Trebuchet MS" panose="020B0703020202090204" pitchFamily="34" charset="0"/>
                </a:rPr>
                <a:t>Learning environment</a:t>
              </a:r>
            </a:p>
          </p:txBody>
        </p:sp>
        <p:sp>
          <p:nvSpPr>
            <p:cNvPr id="9" name="CuadroTexto 8">
              <a:extLst>
                <a:ext uri="{FF2B5EF4-FFF2-40B4-BE49-F238E27FC236}">
                  <a16:creationId xmlns:a16="http://schemas.microsoft.com/office/drawing/2014/main" id="{E47AFA67-31C2-19E6-CE91-FB66804AF428}"/>
                </a:ext>
              </a:extLst>
            </p:cNvPr>
            <p:cNvSpPr txBox="1"/>
            <p:nvPr/>
          </p:nvSpPr>
          <p:spPr>
            <a:xfrm>
              <a:off x="9382519" y="1967544"/>
              <a:ext cx="863346" cy="230832"/>
            </a:xfrm>
            <a:prstGeom prst="rect">
              <a:avLst/>
            </a:prstGeom>
            <a:noFill/>
          </p:spPr>
          <p:txBody>
            <a:bodyPr wrap="square" rtlCol="0">
              <a:spAutoFit/>
            </a:bodyPr>
            <a:lstStyle/>
            <a:p>
              <a:pPr algn="ctr"/>
              <a:r>
                <a:rPr lang="es-ES" sz="900" b="1">
                  <a:solidFill>
                    <a:schemeClr val="bg1"/>
                  </a:solidFill>
                  <a:latin typeface="Trebuchet MS" panose="020B0703020202090204" pitchFamily="34" charset="0"/>
                </a:rPr>
                <a:t>Assessment</a:t>
              </a:r>
            </a:p>
          </p:txBody>
        </p:sp>
      </p:grpSp>
    </p:spTree>
    <p:extLst>
      <p:ext uri="{BB962C8B-B14F-4D97-AF65-F5344CB8AC3E}">
        <p14:creationId xmlns:p14="http://schemas.microsoft.com/office/powerpoint/2010/main" val="644784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607720"/>
            <a:ext cx="10188513" cy="400110"/>
          </a:xfrm>
          <a:prstGeom prst="rect">
            <a:avLst/>
          </a:prstGeom>
          <a:noFill/>
        </p:spPr>
        <p:txBody>
          <a:bodyPr wrap="square" rtlCol="0">
            <a:spAutoFit/>
          </a:bodyPr>
          <a:lstStyle/>
          <a:p>
            <a:pPr>
              <a:spcBef>
                <a:spcPts val="2400"/>
              </a:spcBef>
            </a:pPr>
            <a:r>
              <a:rPr lang="en-US" sz="2000" b="1" i="0">
                <a:solidFill>
                  <a:schemeClr val="tx1">
                    <a:lumMod val="65000"/>
                    <a:lumOff val="35000"/>
                  </a:schemeClr>
                </a:solidFill>
                <a:latin typeface="Sofia Pro" pitchFamily="2" charset="0"/>
              </a:rPr>
              <a:t>Gender in Final Bachelor/Master Degree Projects</a:t>
            </a:r>
          </a:p>
        </p:txBody>
      </p:sp>
      <p:sp>
        <p:nvSpPr>
          <p:cNvPr id="11" name="TextovéPole 3">
            <a:extLst>
              <a:ext uri="{FF2B5EF4-FFF2-40B4-BE49-F238E27FC236}">
                <a16:creationId xmlns:a16="http://schemas.microsoft.com/office/drawing/2014/main" id="{4B9ED650-0BA2-4924-9526-CE5E0968746D}"/>
              </a:ext>
            </a:extLst>
          </p:cNvPr>
          <p:cNvSpPr txBox="1"/>
          <p:nvPr/>
        </p:nvSpPr>
        <p:spPr>
          <a:xfrm>
            <a:off x="1057664" y="2162407"/>
            <a:ext cx="4055860" cy="1200329"/>
          </a:xfrm>
          <a:prstGeom prst="rect">
            <a:avLst/>
          </a:prstGeom>
          <a:noFill/>
        </p:spPr>
        <p:txBody>
          <a:bodyPr wrap="square" rtlCol="0">
            <a:spAutoFit/>
          </a:bodyPr>
          <a:lstStyle/>
          <a:p>
            <a:r>
              <a:rPr lang="en-US">
                <a:solidFill>
                  <a:schemeClr val="tx1">
                    <a:lumMod val="65000"/>
                    <a:lumOff val="35000"/>
                  </a:schemeClr>
                </a:solidFill>
                <a:latin typeface="Sofia Pro" pitchFamily="2" charset="0"/>
              </a:rPr>
              <a:t>Required studies: </a:t>
            </a:r>
          </a:p>
          <a:p>
            <a:pPr marL="517525" indent="-228600">
              <a:buFont typeface="+mj-lt"/>
              <a:buAutoNum type="arabicPeriod"/>
            </a:pPr>
            <a:r>
              <a:rPr lang="en-US">
                <a:solidFill>
                  <a:schemeClr val="tx1">
                    <a:lumMod val="65000"/>
                    <a:lumOff val="35000"/>
                  </a:schemeClr>
                </a:solidFill>
                <a:latin typeface="Sofia Pro" pitchFamily="2" charset="0"/>
              </a:rPr>
              <a:t>economical, </a:t>
            </a:r>
          </a:p>
          <a:p>
            <a:pPr marL="517525" indent="-228600">
              <a:buFont typeface="+mj-lt"/>
              <a:buAutoNum type="arabicPeriod"/>
            </a:pPr>
            <a:r>
              <a:rPr lang="en-US">
                <a:solidFill>
                  <a:schemeClr val="tx1">
                    <a:lumMod val="65000"/>
                    <a:lumOff val="35000"/>
                  </a:schemeClr>
                </a:solidFill>
                <a:latin typeface="Sofia Pro" pitchFamily="2" charset="0"/>
              </a:rPr>
              <a:t>environmental, </a:t>
            </a:r>
          </a:p>
          <a:p>
            <a:pPr marL="517525" indent="-228600">
              <a:buFont typeface="+mj-lt"/>
              <a:buAutoNum type="arabicPeriod"/>
            </a:pPr>
            <a:r>
              <a:rPr lang="en-US">
                <a:solidFill>
                  <a:schemeClr val="tx1">
                    <a:lumMod val="65000"/>
                    <a:lumOff val="35000"/>
                  </a:schemeClr>
                </a:solidFill>
                <a:latin typeface="Sofia Pro" pitchFamily="2" charset="0"/>
              </a:rPr>
              <a:t>social and </a:t>
            </a:r>
            <a:r>
              <a:rPr lang="en-US" b="1">
                <a:solidFill>
                  <a:srgbClr val="7030A0"/>
                </a:solidFill>
                <a:latin typeface="Sofia Pro" pitchFamily="2" charset="0"/>
              </a:rPr>
              <a:t>gender equality</a:t>
            </a:r>
            <a:endParaRPr lang="en-US" sz="2400" b="1" i="0">
              <a:solidFill>
                <a:srgbClr val="7030A0"/>
              </a:solidFill>
              <a:latin typeface="Sofia Pro" pitchFamily="2" charset="0"/>
            </a:endParaRPr>
          </a:p>
        </p:txBody>
      </p:sp>
      <p:sp>
        <p:nvSpPr>
          <p:cNvPr id="12" name="TextovéPole 3">
            <a:extLst>
              <a:ext uri="{FF2B5EF4-FFF2-40B4-BE49-F238E27FC236}">
                <a16:creationId xmlns:a16="http://schemas.microsoft.com/office/drawing/2014/main" id="{EBFC1D3E-C19A-4987-8431-D2E657E90FAE}"/>
              </a:ext>
            </a:extLst>
          </p:cNvPr>
          <p:cNvSpPr txBox="1"/>
          <p:nvPr/>
        </p:nvSpPr>
        <p:spPr>
          <a:xfrm>
            <a:off x="1057664" y="3574487"/>
            <a:ext cx="6393730" cy="1661993"/>
          </a:xfrm>
          <a:prstGeom prst="rect">
            <a:avLst/>
          </a:prstGeom>
          <a:noFill/>
        </p:spPr>
        <p:txBody>
          <a:bodyPr wrap="square" rtlCol="0">
            <a:spAutoFit/>
          </a:bodyPr>
          <a:lstStyle/>
          <a:p>
            <a:pPr marL="285750" indent="-28575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Format: Language, images, female authors in references</a:t>
            </a:r>
          </a:p>
          <a:p>
            <a:pPr marL="285750" indent="-28575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Teamwork: gender distribution, roles, …</a:t>
            </a:r>
            <a:endParaRPr lang="en-US" i="0">
              <a:solidFill>
                <a:schemeClr val="tx1">
                  <a:lumMod val="65000"/>
                  <a:lumOff val="35000"/>
                </a:schemeClr>
              </a:solidFill>
              <a:latin typeface="Sofia Pro" pitchFamily="2" charset="0"/>
            </a:endParaRPr>
          </a:p>
          <a:p>
            <a:pPr marL="285750" indent="-28575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Methodology: gender/sex as variable of the study  </a:t>
            </a:r>
          </a:p>
          <a:p>
            <a:pPr marL="285750" indent="-28575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Results: Impacts, potential biases</a:t>
            </a:r>
            <a:endParaRPr lang="en-US" i="0">
              <a:solidFill>
                <a:schemeClr val="tx1">
                  <a:lumMod val="65000"/>
                  <a:lumOff val="35000"/>
                </a:schemeClr>
              </a:solidFill>
              <a:latin typeface="Sofia Pro" pitchFamily="2" charset="0"/>
            </a:endParaRPr>
          </a:p>
        </p:txBody>
      </p:sp>
      <p:sp>
        <p:nvSpPr>
          <p:cNvPr id="2" name="TextovéPole 3">
            <a:extLst>
              <a:ext uri="{FF2B5EF4-FFF2-40B4-BE49-F238E27FC236}">
                <a16:creationId xmlns:a16="http://schemas.microsoft.com/office/drawing/2014/main" id="{496B7F4F-D977-40F0-8DAD-7C728A5F4BD7}"/>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Institution</a:t>
            </a:r>
            <a:endParaRPr lang="cs-CZ" sz="3200" b="1" i="0">
              <a:solidFill>
                <a:schemeClr val="tx1">
                  <a:lumMod val="65000"/>
                  <a:lumOff val="35000"/>
                </a:schemeClr>
              </a:solidFill>
              <a:latin typeface="Sofia Pro" pitchFamily="2" charset="0"/>
            </a:endParaRPr>
          </a:p>
        </p:txBody>
      </p:sp>
      <p:grpSp>
        <p:nvGrpSpPr>
          <p:cNvPr id="7" name="Grupo 6">
            <a:extLst>
              <a:ext uri="{FF2B5EF4-FFF2-40B4-BE49-F238E27FC236}">
                <a16:creationId xmlns:a16="http://schemas.microsoft.com/office/drawing/2014/main" id="{3CAC2768-8992-817D-94AB-AC8A4C8C64B7}"/>
              </a:ext>
            </a:extLst>
          </p:cNvPr>
          <p:cNvGrpSpPr/>
          <p:nvPr/>
        </p:nvGrpSpPr>
        <p:grpSpPr>
          <a:xfrm>
            <a:off x="7705142" y="1180438"/>
            <a:ext cx="2971192" cy="4232431"/>
            <a:chOff x="8274985" y="1180438"/>
            <a:chExt cx="2971192" cy="4232431"/>
          </a:xfrm>
        </p:grpSpPr>
        <p:pic>
          <p:nvPicPr>
            <p:cNvPr id="9" name="Imagen 4">
              <a:extLst>
                <a:ext uri="{FF2B5EF4-FFF2-40B4-BE49-F238E27FC236}">
                  <a16:creationId xmlns:a16="http://schemas.microsoft.com/office/drawing/2014/main" id="{9D6E1876-7269-4742-8C13-EFBE8F7AB9B8}"/>
                </a:ext>
              </a:extLst>
            </p:cNvPr>
            <p:cNvPicPr>
              <a:picLocks noChangeAspect="1"/>
            </p:cNvPicPr>
            <p:nvPr/>
          </p:nvPicPr>
          <p:blipFill>
            <a:blip r:embed="rId3"/>
            <a:stretch>
              <a:fillRect/>
            </a:stretch>
          </p:blipFill>
          <p:spPr>
            <a:xfrm>
              <a:off x="8274985" y="1180438"/>
              <a:ext cx="2971192" cy="4232431"/>
            </a:xfrm>
            <a:prstGeom prst="rect">
              <a:avLst/>
            </a:prstGeom>
            <a:ln>
              <a:solidFill>
                <a:srgbClr val="7030A0"/>
              </a:solidFill>
            </a:ln>
          </p:spPr>
        </p:pic>
        <p:pic>
          <p:nvPicPr>
            <p:cNvPr id="6" name="Picture 3">
              <a:extLst>
                <a:ext uri="{FF2B5EF4-FFF2-40B4-BE49-F238E27FC236}">
                  <a16:creationId xmlns:a16="http://schemas.microsoft.com/office/drawing/2014/main" id="{FF8A7777-7E59-6BF8-4807-D4FFFC3F79BA}"/>
                </a:ext>
              </a:extLst>
            </p:cNvPr>
            <p:cNvPicPr>
              <a:picLocks noChangeAspect="1"/>
            </p:cNvPicPr>
            <p:nvPr/>
          </p:nvPicPr>
          <p:blipFill>
            <a:blip r:embed="rId4"/>
            <a:stretch>
              <a:fillRect/>
            </a:stretch>
          </p:blipFill>
          <p:spPr>
            <a:xfrm>
              <a:off x="8790183" y="4833299"/>
              <a:ext cx="1940795" cy="416179"/>
            </a:xfrm>
            <a:prstGeom prst="rect">
              <a:avLst/>
            </a:prstGeom>
          </p:spPr>
        </p:pic>
      </p:grpSp>
    </p:spTree>
    <p:extLst>
      <p:ext uri="{BB962C8B-B14F-4D97-AF65-F5344CB8AC3E}">
        <p14:creationId xmlns:p14="http://schemas.microsoft.com/office/powerpoint/2010/main" val="321142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F25AFF7D-2AD9-47BA-A45F-F19D813C82B7}"/>
              </a:ext>
            </a:extLst>
          </p:cNvPr>
          <p:cNvSpPr txBox="1"/>
          <p:nvPr/>
        </p:nvSpPr>
        <p:spPr>
          <a:xfrm>
            <a:off x="1057664" y="1445131"/>
            <a:ext cx="10188513" cy="4185761"/>
          </a:xfrm>
          <a:prstGeom prst="rect">
            <a:avLst/>
          </a:prstGeom>
          <a:noFill/>
        </p:spPr>
        <p:txBody>
          <a:bodyPr wrap="square" rtlCol="0">
            <a:spAutoFit/>
          </a:bodyPr>
          <a:lstStyle/>
          <a:p>
            <a:pPr marL="342900" indent="-342900">
              <a:spcAft>
                <a:spcPts val="1200"/>
              </a:spcAft>
              <a:buFont typeface="Wingdings" panose="05000000000000000000" pitchFamily="2" charset="2"/>
              <a:buChar char="q"/>
            </a:pPr>
            <a:r>
              <a:rPr lang="en-US" sz="1600">
                <a:solidFill>
                  <a:schemeClr val="tx1">
                    <a:lumMod val="65000"/>
                    <a:lumOff val="35000"/>
                  </a:schemeClr>
                </a:solidFill>
                <a:latin typeface="Sofia Pro" pitchFamily="2" charset="0"/>
              </a:rPr>
              <a:t>Keep your teaching alive (and monitor it). Reminder: the four pillars.</a:t>
            </a:r>
          </a:p>
          <a:p>
            <a:pPr marL="342900" indent="-342900">
              <a:spcAft>
                <a:spcPts val="1200"/>
              </a:spcAft>
              <a:buFont typeface="Wingdings" panose="05000000000000000000" pitchFamily="2" charset="2"/>
              <a:buChar char="q"/>
            </a:pPr>
            <a:r>
              <a:rPr lang="en-US" sz="1600">
                <a:solidFill>
                  <a:schemeClr val="tx1">
                    <a:lumMod val="65000"/>
                    <a:lumOff val="35000"/>
                  </a:schemeClr>
                </a:solidFill>
                <a:latin typeface="Sofia Pro" pitchFamily="2" charset="0"/>
              </a:rPr>
              <a:t>Disseminate your experiences (within your mates and abroad).</a:t>
            </a:r>
          </a:p>
          <a:p>
            <a:pPr marL="342900" indent="-342900">
              <a:spcAft>
                <a:spcPts val="1200"/>
              </a:spcAft>
              <a:buFont typeface="Wingdings" panose="05000000000000000000" pitchFamily="2" charset="2"/>
              <a:buChar char="q"/>
            </a:pPr>
            <a:r>
              <a:rPr lang="en-US" sz="1600">
                <a:solidFill>
                  <a:schemeClr val="tx1">
                    <a:lumMod val="65000"/>
                    <a:lumOff val="35000"/>
                  </a:schemeClr>
                </a:solidFill>
                <a:latin typeface="Sofia Pro" pitchFamily="2" charset="0"/>
              </a:rPr>
              <a:t>Participate in the teaching innovation projects with gender dimension (raise awareness, sharing experiences, reaching transformation, spreading expertise).</a:t>
            </a:r>
          </a:p>
          <a:p>
            <a:pPr>
              <a:spcAft>
                <a:spcPts val="1200"/>
              </a:spcAft>
            </a:pPr>
            <a:endParaRPr lang="en-US" sz="1600">
              <a:solidFill>
                <a:schemeClr val="tx1">
                  <a:lumMod val="65000"/>
                  <a:lumOff val="35000"/>
                </a:schemeClr>
              </a:solidFill>
              <a:latin typeface="Sofia Pro" pitchFamily="2" charset="0"/>
            </a:endParaRPr>
          </a:p>
          <a:p>
            <a:pPr>
              <a:spcAft>
                <a:spcPts val="1200"/>
              </a:spcAft>
            </a:pPr>
            <a:endParaRPr lang="en-US" sz="1600" i="1">
              <a:solidFill>
                <a:schemeClr val="tx1">
                  <a:lumMod val="65000"/>
                  <a:lumOff val="35000"/>
                </a:schemeClr>
              </a:solidFill>
              <a:latin typeface="Sofia Pro" pitchFamily="2" charset="0"/>
            </a:endParaRPr>
          </a:p>
          <a:p>
            <a:pPr>
              <a:spcAft>
                <a:spcPts val="1200"/>
              </a:spcAft>
            </a:pPr>
            <a:endParaRPr lang="en-US" sz="1600">
              <a:solidFill>
                <a:schemeClr val="tx1">
                  <a:lumMod val="65000"/>
                  <a:lumOff val="35000"/>
                </a:schemeClr>
              </a:solidFill>
              <a:latin typeface="Sofia Pro" pitchFamily="2" charset="0"/>
            </a:endParaRPr>
          </a:p>
          <a:p>
            <a:pPr>
              <a:spcAft>
                <a:spcPts val="1200"/>
              </a:spcAft>
            </a:pPr>
            <a:endParaRPr lang="en-US" sz="160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a:solidFill>
                <a:schemeClr val="tx1">
                  <a:lumMod val="65000"/>
                  <a:lumOff val="35000"/>
                </a:schemeClr>
              </a:solidFill>
              <a:latin typeface="Sofia Pro" pitchFamily="2" charset="0"/>
            </a:endParaRPr>
          </a:p>
        </p:txBody>
      </p:sp>
      <p:pic>
        <p:nvPicPr>
          <p:cNvPr id="4" name="Imagen 3">
            <a:extLst>
              <a:ext uri="{FF2B5EF4-FFF2-40B4-BE49-F238E27FC236}">
                <a16:creationId xmlns:a16="http://schemas.microsoft.com/office/drawing/2014/main" id="{FF26EA6B-C7BC-4A88-8B80-89C08AF820F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70949" y="3011863"/>
            <a:ext cx="7809604" cy="2401006"/>
          </a:xfrm>
          <a:prstGeom prst="rect">
            <a:avLst/>
          </a:prstGeom>
        </p:spPr>
      </p:pic>
      <p:pic>
        <p:nvPicPr>
          <p:cNvPr id="6" name="Picture 5">
            <a:extLst>
              <a:ext uri="{FF2B5EF4-FFF2-40B4-BE49-F238E27FC236}">
                <a16:creationId xmlns:a16="http://schemas.microsoft.com/office/drawing/2014/main" id="{D24526EA-FB89-4DF4-A341-B30388CB491C}"/>
              </a:ext>
            </a:extLst>
          </p:cNvPr>
          <p:cNvPicPr>
            <a:picLocks noChangeAspect="1"/>
          </p:cNvPicPr>
          <p:nvPr/>
        </p:nvPicPr>
        <p:blipFill>
          <a:blip r:embed="rId4"/>
          <a:stretch>
            <a:fillRect/>
          </a:stretch>
        </p:blipFill>
        <p:spPr>
          <a:xfrm>
            <a:off x="1343666" y="4039148"/>
            <a:ext cx="1615553" cy="346435"/>
          </a:xfrm>
          <a:prstGeom prst="rect">
            <a:avLst/>
          </a:prstGeom>
        </p:spPr>
      </p:pic>
      <p:sp>
        <p:nvSpPr>
          <p:cNvPr id="7" name="TextovéPole 3">
            <a:extLst>
              <a:ext uri="{FF2B5EF4-FFF2-40B4-BE49-F238E27FC236}">
                <a16:creationId xmlns:a16="http://schemas.microsoft.com/office/drawing/2014/main" id="{E8285B3D-E9F0-4F66-A602-C94044963319}"/>
              </a:ext>
            </a:extLst>
          </p:cNvPr>
          <p:cNvSpPr txBox="1"/>
          <p:nvPr/>
        </p:nvSpPr>
        <p:spPr>
          <a:xfrm>
            <a:off x="1343666" y="3649342"/>
            <a:ext cx="1361660" cy="369332"/>
          </a:xfrm>
          <a:prstGeom prst="rect">
            <a:avLst/>
          </a:prstGeom>
          <a:noFill/>
        </p:spPr>
        <p:txBody>
          <a:bodyPr wrap="square" rtlCol="0">
            <a:spAutoFit/>
          </a:bodyPr>
          <a:lstStyle/>
          <a:p>
            <a:pPr algn="ctr"/>
            <a:r>
              <a:rPr lang="en-US" b="1">
                <a:solidFill>
                  <a:srgbClr val="0070C0"/>
                </a:solidFill>
                <a:latin typeface="Trebuchet MS" panose="020B0703020202090204" pitchFamily="34" charset="0"/>
              </a:rPr>
              <a:t>2019</a:t>
            </a:r>
            <a:endParaRPr lang="cs-CZ" b="1" i="0">
              <a:solidFill>
                <a:srgbClr val="0070C0"/>
              </a:solidFill>
              <a:latin typeface="Trebuchet MS" panose="020B0703020202090204" pitchFamily="34" charset="0"/>
            </a:endParaRPr>
          </a:p>
        </p:txBody>
      </p:sp>
      <p:sp>
        <p:nvSpPr>
          <p:cNvPr id="2" name="TextovéPole 3">
            <a:extLst>
              <a:ext uri="{FF2B5EF4-FFF2-40B4-BE49-F238E27FC236}">
                <a16:creationId xmlns:a16="http://schemas.microsoft.com/office/drawing/2014/main" id="{C5A94310-262D-4A99-99CF-034B738116A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Staff</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99212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86836"/>
            <a:ext cx="2836512"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b="1" dirty="0">
                <a:solidFill>
                  <a:srgbClr val="6A007C"/>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1622676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1">
            <a:extLst>
              <a:ext uri="{FF2B5EF4-FFF2-40B4-BE49-F238E27FC236}">
                <a16:creationId xmlns:a16="http://schemas.microsoft.com/office/drawing/2014/main" id="{C16CC0B0-B72B-4BAB-A7CC-482453EF2D8D}"/>
              </a:ext>
            </a:extLst>
          </p:cNvPr>
          <p:cNvSpPr txBox="1">
            <a:spLocks/>
          </p:cNvSpPr>
          <p:nvPr/>
        </p:nvSpPr>
        <p:spPr>
          <a:xfrm>
            <a:off x="1462906" y="1596887"/>
            <a:ext cx="9263270" cy="38644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
            </a:pPr>
            <a:r>
              <a:rPr lang="en-US" sz="1600">
                <a:solidFill>
                  <a:srgbClr val="6A007C"/>
                </a:solidFill>
                <a:latin typeface="Sofia Pro"/>
                <a:hlinkClick r:id="rId3">
                  <a:extLst>
                    <a:ext uri="{A12FA001-AC4F-418D-AE19-62706E023703}">
                      <ahyp:hlinkClr xmlns:ahyp="http://schemas.microsoft.com/office/drawing/2018/hyperlinkcolor" val="tx"/>
                    </a:ext>
                  </a:extLst>
                </a:hlinkClick>
              </a:rPr>
              <a:t>Top 10 reads on women’s work in agri-food systems</a:t>
            </a:r>
            <a:r>
              <a:rPr lang="en-US" sz="1600">
                <a:latin typeface="Sofia Pro"/>
              </a:rPr>
              <a:t>, </a:t>
            </a:r>
            <a:r>
              <a:rPr lang="en-US" sz="1600" err="1">
                <a:latin typeface="Sofia Pro"/>
              </a:rPr>
              <a:t>Niyati</a:t>
            </a:r>
            <a:r>
              <a:rPr lang="en-US" sz="1600">
                <a:latin typeface="Sofia Pro"/>
              </a:rPr>
              <a:t> </a:t>
            </a:r>
            <a:r>
              <a:rPr lang="en-US" sz="1600" err="1">
                <a:latin typeface="Sofia Pro"/>
              </a:rPr>
              <a:t>Singaraju</a:t>
            </a:r>
            <a:r>
              <a:rPr lang="en-US" sz="1600">
                <a:latin typeface="Sofia Pro"/>
              </a:rPr>
              <a:t>, CGIAR GENDER Impact Platform, 28</a:t>
            </a:r>
            <a:r>
              <a:rPr lang="en-US" sz="1600" baseline="30000">
                <a:latin typeface="Sofia Pro"/>
              </a:rPr>
              <a:t>th</a:t>
            </a:r>
            <a:r>
              <a:rPr lang="en-US" sz="1600">
                <a:latin typeface="Sofia Pro"/>
              </a:rPr>
              <a:t> June 2023</a:t>
            </a:r>
          </a:p>
          <a:p>
            <a:pPr>
              <a:spcBef>
                <a:spcPts val="1800"/>
              </a:spcBef>
              <a:buFont typeface="Wingdings" panose="05000000000000000000" pitchFamily="2" charset="2"/>
              <a:buChar char="§"/>
            </a:pP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Enginyeries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Agraries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guies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per a una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docència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universitària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amb</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perspectiva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de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gènere</a:t>
            </a:r>
            <a:r>
              <a:rPr lang="en-US" sz="1600" u="none" strike="noStrike">
                <a:latin typeface="Sofia Pro"/>
              </a:rPr>
              <a:t>. </a:t>
            </a:r>
            <a:r>
              <a:rPr lang="en-US" sz="1600" b="0" i="0" err="1">
                <a:effectLst/>
                <a:latin typeface="Sofia Pro"/>
              </a:rPr>
              <a:t>Raigón</a:t>
            </a:r>
            <a:r>
              <a:rPr lang="en-US" sz="1600" b="0" i="0">
                <a:effectLst/>
                <a:latin typeface="Sofia Pro"/>
              </a:rPr>
              <a:t> Jiménez, María Dolores. </a:t>
            </a:r>
            <a:r>
              <a:rPr lang="en-US" sz="1600" b="0" i="0" err="1">
                <a:effectLst/>
                <a:latin typeface="Sofia Pro"/>
              </a:rPr>
              <a:t>Xarxa</a:t>
            </a:r>
            <a:r>
              <a:rPr lang="en-US" sz="1600" b="0" i="0">
                <a:effectLst/>
                <a:latin typeface="Sofia Pro"/>
              </a:rPr>
              <a:t> Vives </a:t>
            </a:r>
            <a:r>
              <a:rPr lang="en-US" sz="1600" b="0" i="0" err="1">
                <a:effectLst/>
                <a:latin typeface="Sofia Pro"/>
              </a:rPr>
              <a:t>d'Universitats</a:t>
            </a:r>
            <a:r>
              <a:rPr lang="en-US" sz="1600" b="0" i="0">
                <a:effectLst/>
                <a:latin typeface="Sofia Pro"/>
              </a:rPr>
              <a:t>, 2022</a:t>
            </a:r>
          </a:p>
          <a:p>
            <a:pPr>
              <a:spcBef>
                <a:spcPts val="1800"/>
              </a:spcBef>
              <a:buFont typeface="Wingdings" panose="05000000000000000000" pitchFamily="2" charset="2"/>
              <a:buChar char="§"/>
            </a:pPr>
            <a:r>
              <a:rPr lang="en-US" sz="1600">
                <a:latin typeface="Sofia Pro"/>
                <a:hlinkClick r:id="rId5">
                  <a:extLst>
                    <a:ext uri="{A12FA001-AC4F-418D-AE19-62706E023703}">
                      <ahyp:hlinkClr xmlns:ahyp="http://schemas.microsoft.com/office/drawing/2018/hyperlinkcolor" val="tx"/>
                    </a:ext>
                  </a:extLst>
                </a:hlinkClick>
              </a:rPr>
              <a:t>Agricultural Studies</a:t>
            </a:r>
            <a:r>
              <a:rPr lang="en-US" sz="1600">
                <a:latin typeface="Sofia Pro"/>
              </a:rPr>
              <a:t>. Syllabus by Prof. Dr. Christine </a:t>
            </a:r>
            <a:r>
              <a:rPr lang="en-US" sz="1600" err="1">
                <a:latin typeface="Sofia Pro"/>
              </a:rPr>
              <a:t>Bauhardt</a:t>
            </a:r>
            <a:r>
              <a:rPr lang="en-US" sz="1600">
                <a:latin typeface="Sofia Pro"/>
              </a:rPr>
              <a:t>, M.A. </a:t>
            </a:r>
            <a:r>
              <a:rPr lang="en-US" sz="1600" err="1">
                <a:latin typeface="Sofia Pro"/>
              </a:rPr>
              <a:t>Meike</a:t>
            </a:r>
            <a:r>
              <a:rPr lang="en-US" sz="1600">
                <a:latin typeface="Sofia Pro"/>
              </a:rPr>
              <a:t> </a:t>
            </a:r>
            <a:r>
              <a:rPr lang="en-US" sz="1600" err="1">
                <a:latin typeface="Sofia Pro"/>
              </a:rPr>
              <a:t>Brückner</a:t>
            </a:r>
            <a:r>
              <a:rPr lang="en-US" sz="1600">
                <a:latin typeface="Sofia Pro"/>
              </a:rPr>
              <a:t>, July 2018</a:t>
            </a:r>
            <a:endParaRPr lang="en-US" sz="1600" b="0" i="0">
              <a:effectLst/>
              <a:latin typeface="Sofia Pro"/>
            </a:endParaRPr>
          </a:p>
          <a:p>
            <a:pPr>
              <a:spcBef>
                <a:spcPts val="1800"/>
              </a:spcBef>
              <a:buFont typeface="Wingdings" panose="05000000000000000000" pitchFamily="2" charset="2"/>
              <a:buChar char="§"/>
            </a:pPr>
            <a:r>
              <a:rPr lang="en-US" sz="1600">
                <a:solidFill>
                  <a:srgbClr val="6A007C"/>
                </a:solidFill>
                <a:latin typeface="Sofia Pro"/>
                <a:hlinkClick r:id="rId6">
                  <a:extLst>
                    <a:ext uri="{A12FA001-AC4F-418D-AE19-62706E023703}">
                      <ahyp:hlinkClr xmlns:ahyp="http://schemas.microsoft.com/office/drawing/2018/hyperlinkcolor" val="tx"/>
                    </a:ext>
                  </a:extLst>
                </a:hlinkClick>
              </a:rPr>
              <a:t>Toolkit for Integrating Gender-Sensitive Approach into Research and Teaching</a:t>
            </a:r>
            <a:r>
              <a:rPr lang="en-US" sz="1600">
                <a:latin typeface="Sofia Pro"/>
              </a:rPr>
              <a:t>, Jovana Mihajlovic </a:t>
            </a:r>
            <a:r>
              <a:rPr lang="en-US" sz="1600" err="1">
                <a:latin typeface="Sofia Pro"/>
              </a:rPr>
              <a:t>Trbovc</a:t>
            </a:r>
            <a:r>
              <a:rPr lang="en-US" sz="1600">
                <a:latin typeface="Sofia Pro"/>
              </a:rPr>
              <a:t> and Ana </a:t>
            </a:r>
            <a:r>
              <a:rPr lang="en-US" sz="1600" err="1">
                <a:latin typeface="Sofia Pro"/>
              </a:rPr>
              <a:t>Hofman</a:t>
            </a:r>
            <a:r>
              <a:rPr lang="en-US" sz="1600">
                <a:latin typeface="Sofia Pro"/>
              </a:rPr>
              <a:t>, Garcia Working Papers n. 6, 2015</a:t>
            </a:r>
          </a:p>
          <a:p>
            <a:pPr>
              <a:spcBef>
                <a:spcPts val="1800"/>
              </a:spcBef>
              <a:buFont typeface="Wingdings" panose="05000000000000000000" pitchFamily="2" charset="2"/>
              <a:buChar char="§"/>
            </a:pPr>
            <a:r>
              <a:rPr lang="en-US" sz="1600">
                <a:solidFill>
                  <a:srgbClr val="6A007C"/>
                </a:solidFill>
                <a:latin typeface="Sofia Pro"/>
                <a:hlinkClick r:id="rId7">
                  <a:extLst>
                    <a:ext uri="{A12FA001-AC4F-418D-AE19-62706E023703}">
                      <ahyp:hlinkClr xmlns:ahyp="http://schemas.microsoft.com/office/drawing/2018/hyperlinkcolor" val="tx"/>
                    </a:ext>
                  </a:extLst>
                </a:hlinkClick>
              </a:rPr>
              <a:t>Gender equality in academia and research</a:t>
            </a:r>
            <a:r>
              <a:rPr lang="en-US" sz="1600">
                <a:latin typeface="Sofia Pro"/>
              </a:rPr>
              <a:t>. GEAR tool, European Institute for Gender Equality, 2016</a:t>
            </a:r>
          </a:p>
          <a:p>
            <a:pPr>
              <a:spcBef>
                <a:spcPts val="1800"/>
              </a:spcBef>
              <a:buFont typeface="Wingdings" panose="05000000000000000000" pitchFamily="2" charset="2"/>
              <a:buChar char="§"/>
            </a:pPr>
            <a:r>
              <a:rPr lang="en-US" sz="1600">
                <a:solidFill>
                  <a:srgbClr val="6A007C"/>
                </a:solidFill>
                <a:latin typeface="Sofia Pro"/>
                <a:hlinkClick r:id="rId8">
                  <a:extLst>
                    <a:ext uri="{A12FA001-AC4F-418D-AE19-62706E023703}">
                      <ahyp:hlinkClr xmlns:ahyp="http://schemas.microsoft.com/office/drawing/2018/hyperlinkcolor" val="tx"/>
                    </a:ext>
                  </a:extLst>
                </a:hlinkClick>
              </a:rPr>
              <a:t>A guide for Gender Equality in Teaching Education Policy and Practices</a:t>
            </a:r>
            <a:r>
              <a:rPr lang="en-US" sz="1600">
                <a:latin typeface="Sofia Pro"/>
              </a:rPr>
              <a:t>, United Nations Educational, Scientific and Cultural Organization, 2015</a:t>
            </a:r>
          </a:p>
          <a:p>
            <a:pPr>
              <a:spcBef>
                <a:spcPts val="1800"/>
              </a:spcBef>
              <a:buFont typeface="Wingdings" panose="05000000000000000000" pitchFamily="2" charset="2"/>
              <a:buChar char="§"/>
            </a:pPr>
            <a:r>
              <a:rPr lang="en-US" sz="1600">
                <a:solidFill>
                  <a:srgbClr val="6A007C"/>
                </a:solidFill>
                <a:latin typeface="Sofia Pro"/>
                <a:hlinkClick r:id="rId9">
                  <a:extLst>
                    <a:ext uri="{A12FA001-AC4F-418D-AE19-62706E023703}">
                      <ahyp:hlinkClr xmlns:ahyp="http://schemas.microsoft.com/office/drawing/2018/hyperlinkcolor" val="tx"/>
                    </a:ext>
                  </a:extLst>
                </a:hlinkClick>
              </a:rPr>
              <a:t>Guide of Industrial Engineering to mainstreaming gender in university teaching</a:t>
            </a:r>
            <a:r>
              <a:rPr lang="en-US" sz="1600">
                <a:latin typeface="Sofia Pro"/>
              </a:rPr>
              <a:t>, Elisabet Mas de les Valls and Marta Peña, </a:t>
            </a:r>
            <a:r>
              <a:rPr lang="en-US" sz="1600" err="1">
                <a:latin typeface="Sofia Pro"/>
              </a:rPr>
              <a:t>Xarxa</a:t>
            </a:r>
            <a:r>
              <a:rPr lang="en-US" sz="1600">
                <a:latin typeface="Sofia Pro"/>
              </a:rPr>
              <a:t> Vives </a:t>
            </a:r>
            <a:r>
              <a:rPr lang="en-US" sz="1600" err="1">
                <a:latin typeface="Sofia Pro"/>
              </a:rPr>
              <a:t>d’universitats</a:t>
            </a:r>
            <a:r>
              <a:rPr lang="en-US" sz="1600">
                <a:latin typeface="Sofia Pro"/>
              </a:rPr>
              <a:t>, 2020</a:t>
            </a: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cs-CZ" sz="1600">
              <a:latin typeface="Sofia Pro"/>
            </a:endParaRPr>
          </a:p>
        </p:txBody>
      </p:sp>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844467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
        <p:nvSpPr>
          <p:cNvPr id="5" name="Rectangle 4">
            <a:extLst>
              <a:ext uri="{FF2B5EF4-FFF2-40B4-BE49-F238E27FC236}">
                <a16:creationId xmlns:a16="http://schemas.microsoft.com/office/drawing/2014/main" id="{9E68D540-9E84-483A-A0F2-EE5A9EC3083A}"/>
              </a:ext>
            </a:extLst>
          </p:cNvPr>
          <p:cNvSpPr/>
          <p:nvPr/>
        </p:nvSpPr>
        <p:spPr>
          <a:xfrm>
            <a:off x="786973" y="1468176"/>
            <a:ext cx="10658793" cy="1354217"/>
          </a:xfrm>
          <a:prstGeom prst="rect">
            <a:avLst/>
          </a:prstGeom>
        </p:spPr>
        <p:txBody>
          <a:bodyPr wrap="square">
            <a:spAutoFit/>
          </a:bodyPr>
          <a:lstStyle/>
          <a:p>
            <a:pPr marL="285750" indent="-285750">
              <a:buFont typeface="Wingdings" panose="05000000000000000000" pitchFamily="2" charset="2"/>
              <a:buChar char="q"/>
            </a:pPr>
            <a:r>
              <a:rPr lang="en-US"/>
              <a:t>STEM vocations: </a:t>
            </a:r>
          </a:p>
          <a:p>
            <a:pPr marL="742950" lvl="1" indent="-285750">
              <a:buFont typeface="Wingdings" panose="05000000000000000000" pitchFamily="2" charset="2"/>
              <a:buChar char="Ø"/>
            </a:pPr>
            <a:r>
              <a:rPr lang="en-US" sz="1600"/>
              <a:t>Milagros </a:t>
            </a:r>
            <a:r>
              <a:rPr lang="en-US" sz="1600" err="1"/>
              <a:t>Sáinz</a:t>
            </a:r>
            <a:r>
              <a:rPr lang="en-US" sz="1600"/>
              <a:t> et al. (2020) </a:t>
            </a:r>
            <a:r>
              <a:rPr lang="en-US" sz="1600" i="1">
                <a:hlinkClick r:id="rId3"/>
              </a:rPr>
              <a:t>Gendered Motivations to Pursue Male-Dominated STEM Careers Among Spanish Young People: A Qualitative Study</a:t>
            </a:r>
            <a:r>
              <a:rPr lang="en-US" sz="1600" i="1"/>
              <a:t>. J. of Career Development 47 (4): 408-423</a:t>
            </a:r>
          </a:p>
          <a:p>
            <a:pPr marL="742950" lvl="1" indent="-285750">
              <a:buFont typeface="Wingdings" panose="05000000000000000000" pitchFamily="2" charset="2"/>
              <a:buChar char="Ø"/>
            </a:pPr>
            <a:r>
              <a:rPr lang="en-US" sz="1600"/>
              <a:t>Susana González-Pérez et al. (2020) </a:t>
            </a:r>
            <a:r>
              <a:rPr lang="en-US" sz="1600" i="1">
                <a:hlinkClick r:id="rId4"/>
              </a:rPr>
              <a:t>Girls in STEM: Is It a Female Role-Model Thing?</a:t>
            </a:r>
            <a:r>
              <a:rPr lang="en-US" sz="1600">
                <a:hlinkClick r:id="rId4"/>
              </a:rPr>
              <a:t>  </a:t>
            </a:r>
            <a:r>
              <a:rPr lang="en-US" sz="1600"/>
              <a:t>Frontiers in Psychology, vol. 11, 2204</a:t>
            </a:r>
          </a:p>
        </p:txBody>
      </p:sp>
      <p:sp>
        <p:nvSpPr>
          <p:cNvPr id="6" name="Rectangle 5">
            <a:extLst>
              <a:ext uri="{FF2B5EF4-FFF2-40B4-BE49-F238E27FC236}">
                <a16:creationId xmlns:a16="http://schemas.microsoft.com/office/drawing/2014/main" id="{7534780D-3737-4125-A99D-C51986BCFBB5}"/>
              </a:ext>
            </a:extLst>
          </p:cNvPr>
          <p:cNvSpPr/>
          <p:nvPr/>
        </p:nvSpPr>
        <p:spPr>
          <a:xfrm>
            <a:off x="744774" y="3050722"/>
            <a:ext cx="10699532" cy="2339102"/>
          </a:xfrm>
          <a:prstGeom prst="rect">
            <a:avLst/>
          </a:prstGeom>
        </p:spPr>
        <p:txBody>
          <a:bodyPr wrap="square">
            <a:spAutoFit/>
          </a:bodyPr>
          <a:lstStyle/>
          <a:p>
            <a:pPr marL="285750" indent="-285750">
              <a:buFont typeface="Wingdings" panose="05000000000000000000" pitchFamily="2" charset="2"/>
              <a:buChar char="q"/>
            </a:pPr>
            <a:r>
              <a:rPr lang="en-US"/>
              <a:t>Assessment: </a:t>
            </a:r>
          </a:p>
          <a:p>
            <a:pPr marL="742950" lvl="1" indent="-285750">
              <a:buFont typeface="Wingdings" panose="05000000000000000000" pitchFamily="2" charset="2"/>
              <a:buChar char="Ø"/>
            </a:pPr>
            <a:r>
              <a:rPr lang="en-US" sz="1600" err="1"/>
              <a:t>Rasooli</a:t>
            </a:r>
            <a:r>
              <a:rPr lang="en-US" sz="1600"/>
              <a:t> A, </a:t>
            </a:r>
            <a:r>
              <a:rPr lang="en-US" sz="1600" err="1"/>
              <a:t>Zandi</a:t>
            </a:r>
            <a:r>
              <a:rPr lang="en-US" sz="1600"/>
              <a:t> H, DeLuca C (2018) </a:t>
            </a:r>
            <a:r>
              <a:rPr lang="en-US" sz="1600">
                <a:hlinkClick r:id="rId5"/>
              </a:rPr>
              <a:t>Re-conceptualizing classroom assessment fairness: A systematic meta-ethnography of assessment literature and beyond</a:t>
            </a:r>
            <a:r>
              <a:rPr lang="en-US" sz="1600"/>
              <a:t>. Stud. Educ. Eval. 56: 164–181</a:t>
            </a:r>
          </a:p>
          <a:p>
            <a:pPr marL="742950" lvl="1" indent="-285750">
              <a:buFont typeface="Wingdings" panose="05000000000000000000" pitchFamily="2" charset="2"/>
              <a:buChar char="Ø"/>
            </a:pPr>
            <a:r>
              <a:rPr lang="en-US" sz="1600"/>
              <a:t>Sarah I. Hofer (2015) </a:t>
            </a:r>
            <a:r>
              <a:rPr lang="en-US" sz="1600">
                <a:hlinkClick r:id="rId6"/>
              </a:rPr>
              <a:t>Studying Gender Bias in Physics Grading: The role of teaching experience and country</a:t>
            </a:r>
            <a:r>
              <a:rPr lang="en-US" sz="1600"/>
              <a:t>, International Journal of Science Education, 37:17, 2879-2905</a:t>
            </a:r>
          </a:p>
          <a:p>
            <a:pPr marL="742950" lvl="1" indent="-285750">
              <a:buFont typeface="Wingdings" panose="05000000000000000000" pitchFamily="2" charset="2"/>
              <a:buChar char="Ø"/>
            </a:pPr>
            <a:r>
              <a:rPr lang="en-US" sz="1600"/>
              <a:t>Filip </a:t>
            </a:r>
            <a:r>
              <a:rPr lang="en-US" sz="1600" err="1"/>
              <a:t>Dochy</a:t>
            </a:r>
            <a:r>
              <a:rPr lang="en-US" sz="1600"/>
              <a:t>, Mien </a:t>
            </a:r>
            <a:r>
              <a:rPr lang="en-US" sz="1600" err="1"/>
              <a:t>Segers</a:t>
            </a:r>
            <a:r>
              <a:rPr lang="en-US" sz="1600"/>
              <a:t> and Dominique </a:t>
            </a:r>
            <a:r>
              <a:rPr lang="en-US" sz="1600" err="1"/>
              <a:t>Sluijsmans</a:t>
            </a:r>
            <a:r>
              <a:rPr lang="en-US" sz="1600"/>
              <a:t> (1999). The sue of self-. peer and co-assessment in higher education: A review. Studies in Higher Education , 24:3, 331-350. </a:t>
            </a:r>
          </a:p>
          <a:p>
            <a:pPr marL="742950" lvl="1" indent="-285750">
              <a:buFont typeface="Wingdings" panose="05000000000000000000" pitchFamily="2" charset="2"/>
              <a:buChar char="Ø"/>
            </a:pPr>
            <a:r>
              <a:rPr lang="en-US" sz="1600" err="1"/>
              <a:t>Menucha</a:t>
            </a:r>
            <a:r>
              <a:rPr lang="en-US" sz="1600"/>
              <a:t> </a:t>
            </a:r>
            <a:r>
              <a:rPr lang="en-US" sz="1600" err="1"/>
              <a:t>Birenbaum</a:t>
            </a:r>
            <a:r>
              <a:rPr lang="en-US" sz="1600"/>
              <a:t> and Rose A. Feldman (1998). Relationships between learning patterns and attitudes towards two assessment formats, Educational Research, 40:1, 90-98</a:t>
            </a:r>
            <a:endParaRPr lang="en-US" sz="1400"/>
          </a:p>
        </p:txBody>
      </p:sp>
    </p:spTree>
    <p:extLst>
      <p:ext uri="{BB962C8B-B14F-4D97-AF65-F5344CB8AC3E}">
        <p14:creationId xmlns:p14="http://schemas.microsoft.com/office/powerpoint/2010/main" val="20218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
        <p:nvSpPr>
          <p:cNvPr id="6" name="Rectangle 5">
            <a:extLst>
              <a:ext uri="{FF2B5EF4-FFF2-40B4-BE49-F238E27FC236}">
                <a16:creationId xmlns:a16="http://schemas.microsoft.com/office/drawing/2014/main" id="{7534780D-3737-4125-A99D-C51986BCFBB5}"/>
              </a:ext>
            </a:extLst>
          </p:cNvPr>
          <p:cNvSpPr/>
          <p:nvPr/>
        </p:nvSpPr>
        <p:spPr>
          <a:xfrm>
            <a:off x="746235" y="1468176"/>
            <a:ext cx="10699532" cy="1569660"/>
          </a:xfrm>
          <a:prstGeom prst="rect">
            <a:avLst/>
          </a:prstGeom>
        </p:spPr>
        <p:txBody>
          <a:bodyPr wrap="square">
            <a:spAutoFit/>
          </a:bodyPr>
          <a:lstStyle/>
          <a:p>
            <a:pPr marL="285750" indent="-285750">
              <a:buFont typeface="Wingdings" panose="05000000000000000000" pitchFamily="2" charset="2"/>
              <a:buChar char="q"/>
            </a:pPr>
            <a:r>
              <a:rPr lang="en-US"/>
              <a:t>(…) Assessment: </a:t>
            </a:r>
          </a:p>
          <a:p>
            <a:pPr marL="742950" lvl="1" indent="-285750">
              <a:buFont typeface="Wingdings" panose="05000000000000000000" pitchFamily="2" charset="2"/>
              <a:buChar char="Ø"/>
            </a:pPr>
            <a:r>
              <a:rPr lang="en-US" sz="1600" err="1"/>
              <a:t>Tuomas</a:t>
            </a:r>
            <a:r>
              <a:rPr lang="en-US" sz="1600"/>
              <a:t> </a:t>
            </a:r>
            <a:r>
              <a:rPr lang="en-US" sz="1600" err="1"/>
              <a:t>Pekkarinen</a:t>
            </a:r>
            <a:r>
              <a:rPr lang="en-US" sz="1600"/>
              <a:t> (2015). Gender differences in </a:t>
            </a:r>
            <a:r>
              <a:rPr lang="en-US" sz="1600" err="1"/>
              <a:t>behaviour</a:t>
            </a:r>
            <a:r>
              <a:rPr lang="en-US" sz="1600"/>
              <a:t> under competitive pressure: Evidence on omission patterns in university entrance examinations. J. Econ. </a:t>
            </a:r>
            <a:r>
              <a:rPr lang="en-US" sz="1600" err="1"/>
              <a:t>Behav</a:t>
            </a:r>
            <a:r>
              <a:rPr lang="en-US" sz="1600"/>
              <a:t>. Organ, 115, 94–110</a:t>
            </a:r>
          </a:p>
          <a:p>
            <a:pPr marL="742950" lvl="1" indent="-285750">
              <a:buFont typeface="Wingdings" panose="05000000000000000000" pitchFamily="2" charset="2"/>
              <a:buChar char="Ø"/>
            </a:pPr>
            <a:r>
              <a:rPr lang="en-US" sz="1600"/>
              <a:t>Gerhard </a:t>
            </a:r>
            <a:r>
              <a:rPr lang="en-US" sz="1600" err="1"/>
              <a:t>Riener</a:t>
            </a:r>
            <a:r>
              <a:rPr lang="en-US" sz="1600"/>
              <a:t> and Valentin Wagner (2017). </a:t>
            </a:r>
            <a:r>
              <a:rPr lang="en-US" sz="1600">
                <a:hlinkClick r:id="rId3"/>
              </a:rPr>
              <a:t>Shying away from demanding tasks? Experimental evidence on gender differences in answering </a:t>
            </a:r>
            <a:r>
              <a:rPr lang="en-US" sz="1600" err="1">
                <a:hlinkClick r:id="rId3"/>
              </a:rPr>
              <a:t>multiplechoice</a:t>
            </a:r>
            <a:r>
              <a:rPr lang="en-US" sz="1600">
                <a:hlinkClick r:id="rId3"/>
              </a:rPr>
              <a:t> questions</a:t>
            </a:r>
            <a:r>
              <a:rPr lang="en-US" sz="1600"/>
              <a:t>. Econ. Educ. Rev., 59, 43–62</a:t>
            </a:r>
          </a:p>
          <a:p>
            <a:pPr marL="1200150" lvl="2" indent="-285750">
              <a:buFont typeface="Wingdings" panose="05000000000000000000" pitchFamily="2" charset="2"/>
              <a:buChar char="Ø"/>
            </a:pPr>
            <a:endParaRPr lang="en-US" sz="1400"/>
          </a:p>
        </p:txBody>
      </p:sp>
      <p:sp>
        <p:nvSpPr>
          <p:cNvPr id="7" name="Rectangle 6">
            <a:extLst>
              <a:ext uri="{FF2B5EF4-FFF2-40B4-BE49-F238E27FC236}">
                <a16:creationId xmlns:a16="http://schemas.microsoft.com/office/drawing/2014/main" id="{FBAA233E-4813-4495-BAA6-5341654793D4}"/>
              </a:ext>
            </a:extLst>
          </p:cNvPr>
          <p:cNvSpPr/>
          <p:nvPr/>
        </p:nvSpPr>
        <p:spPr>
          <a:xfrm>
            <a:off x="746233" y="3122612"/>
            <a:ext cx="11141673" cy="861774"/>
          </a:xfrm>
          <a:prstGeom prst="rect">
            <a:avLst/>
          </a:prstGeom>
        </p:spPr>
        <p:txBody>
          <a:bodyPr wrap="square">
            <a:spAutoFit/>
          </a:bodyPr>
          <a:lstStyle/>
          <a:p>
            <a:pPr marL="285750" indent="-285750">
              <a:buFont typeface="Wingdings" panose="05000000000000000000" pitchFamily="2" charset="2"/>
              <a:buChar char="q"/>
            </a:pPr>
            <a:r>
              <a:rPr lang="en-US"/>
              <a:t>Reflection: </a:t>
            </a:r>
          </a:p>
          <a:p>
            <a:pPr marL="756000" lvl="1" indent="-288000">
              <a:spcAft>
                <a:spcPts val="1200"/>
              </a:spcAft>
              <a:buFont typeface="Wingdings" panose="05000000000000000000" pitchFamily="2" charset="2"/>
              <a:buChar char="Ø"/>
            </a:pPr>
            <a:r>
              <a:rPr lang="en-US" sz="1600"/>
              <a:t>Thamar </a:t>
            </a:r>
            <a:r>
              <a:rPr lang="en-US" sz="1600" err="1"/>
              <a:t>Heijstra</a:t>
            </a:r>
            <a:r>
              <a:rPr lang="en-US" sz="1600"/>
              <a:t> et. al. (2017) </a:t>
            </a:r>
            <a:r>
              <a:rPr lang="en-US" sz="1600" i="1">
                <a:hlinkClick r:id="rId4"/>
              </a:rPr>
              <a:t>Testing the concept of academic housework in a European setting: Part of academic career-making or gender barrier to the top?</a:t>
            </a:r>
            <a:r>
              <a:rPr lang="en-US" sz="1600" i="1"/>
              <a:t>. </a:t>
            </a:r>
            <a:r>
              <a:rPr lang="en-US" sz="1600"/>
              <a:t>EERJ, vol. 16 (2-3) 200-214</a:t>
            </a:r>
          </a:p>
        </p:txBody>
      </p:sp>
      <p:sp>
        <p:nvSpPr>
          <p:cNvPr id="8" name="Rectangle 7">
            <a:extLst>
              <a:ext uri="{FF2B5EF4-FFF2-40B4-BE49-F238E27FC236}">
                <a16:creationId xmlns:a16="http://schemas.microsoft.com/office/drawing/2014/main" id="{373336C2-AB9C-450E-84D5-CAE5A20F515A}"/>
              </a:ext>
            </a:extLst>
          </p:cNvPr>
          <p:cNvSpPr/>
          <p:nvPr/>
        </p:nvSpPr>
        <p:spPr>
          <a:xfrm>
            <a:off x="746235" y="4407215"/>
            <a:ext cx="11211686" cy="861774"/>
          </a:xfrm>
          <a:prstGeom prst="rect">
            <a:avLst/>
          </a:prstGeom>
        </p:spPr>
        <p:txBody>
          <a:bodyPr wrap="square">
            <a:spAutoFit/>
          </a:bodyPr>
          <a:lstStyle/>
          <a:p>
            <a:pPr marL="285750" indent="-285750">
              <a:buFont typeface="Wingdings" panose="05000000000000000000" pitchFamily="2" charset="2"/>
              <a:buChar char="q"/>
            </a:pPr>
            <a:r>
              <a:rPr lang="en-US"/>
              <a:t>Methodology and classroom management: </a:t>
            </a:r>
          </a:p>
          <a:p>
            <a:pPr marL="742950" lvl="1" indent="-285750">
              <a:buFont typeface="Wingdings" panose="05000000000000000000" pitchFamily="2" charset="2"/>
              <a:buChar char="Ø"/>
            </a:pPr>
            <a:r>
              <a:rPr lang="en-US" sz="1600"/>
              <a:t>Laura </a:t>
            </a:r>
            <a:r>
              <a:rPr lang="en-US" sz="1600" err="1"/>
              <a:t>Hirshfield</a:t>
            </a:r>
            <a:r>
              <a:rPr lang="en-US" sz="1600"/>
              <a:t> and Milo D. </a:t>
            </a:r>
            <a:r>
              <a:rPr lang="en-US" sz="1600" err="1"/>
              <a:t>Koretsky</a:t>
            </a:r>
            <a:r>
              <a:rPr lang="en-US" sz="1600"/>
              <a:t>. (2018). </a:t>
            </a:r>
            <a:r>
              <a:rPr lang="en-US" sz="1600" i="1">
                <a:hlinkClick r:id="rId5"/>
              </a:rPr>
              <a:t>Gender and Participation in an Engineering Problem-Based Learning Environment</a:t>
            </a:r>
            <a:r>
              <a:rPr lang="en-US" sz="1600"/>
              <a:t>. Interdisciplinary Journal of Problem-Based Learning, 12(1).</a:t>
            </a:r>
          </a:p>
        </p:txBody>
      </p:sp>
    </p:spTree>
    <p:extLst>
      <p:ext uri="{BB962C8B-B14F-4D97-AF65-F5344CB8AC3E}">
        <p14:creationId xmlns:p14="http://schemas.microsoft.com/office/powerpoint/2010/main" val="37392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2529588" y="787561"/>
            <a:ext cx="7135731" cy="707886"/>
          </a:xfrm>
          <a:prstGeom prst="rect">
            <a:avLst/>
          </a:prstGeom>
          <a:noFill/>
        </p:spPr>
        <p:txBody>
          <a:bodyPr wrap="square" lIns="91440" tIns="45720" rIns="91440" bIns="45720" rtlCol="0" anchor="t">
            <a:spAutoFit/>
          </a:bodyPr>
          <a:lstStyle/>
          <a:p>
            <a:pPr algn="ctr"/>
            <a:r>
              <a:rPr lang="en-US" sz="4000" b="1" dirty="0">
                <a:solidFill>
                  <a:schemeClr val="tx1">
                    <a:lumMod val="65000"/>
                    <a:lumOff val="35000"/>
                  </a:schemeClr>
                </a:solidFill>
                <a:latin typeface="Sofia Pro"/>
              </a:rPr>
              <a:t>Agrifood systems world context</a:t>
            </a:r>
            <a:endParaRPr lang="cs-CZ" sz="4000" b="1" i="0" dirty="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3E647FF-AD41-41D9-BA26-FE59A422C186}"/>
              </a:ext>
            </a:extLst>
          </p:cNvPr>
          <p:cNvPicPr>
            <a:picLocks noChangeAspect="1"/>
          </p:cNvPicPr>
          <p:nvPr/>
        </p:nvPicPr>
        <p:blipFill>
          <a:blip r:embed="rId3"/>
          <a:stretch>
            <a:fillRect/>
          </a:stretch>
        </p:blipFill>
        <p:spPr>
          <a:xfrm>
            <a:off x="890965" y="2132548"/>
            <a:ext cx="5372566" cy="1508891"/>
          </a:xfrm>
          <a:prstGeom prst="rect">
            <a:avLst/>
          </a:prstGeom>
        </p:spPr>
      </p:pic>
      <p:pic>
        <p:nvPicPr>
          <p:cNvPr id="10" name="Picture 9">
            <a:extLst>
              <a:ext uri="{FF2B5EF4-FFF2-40B4-BE49-F238E27FC236}">
                <a16:creationId xmlns:a16="http://schemas.microsoft.com/office/drawing/2014/main" id="{A0BEF856-EBFC-4837-A8E0-D193F59D786C}"/>
              </a:ext>
            </a:extLst>
          </p:cNvPr>
          <p:cNvPicPr>
            <a:picLocks noChangeAspect="1"/>
          </p:cNvPicPr>
          <p:nvPr/>
        </p:nvPicPr>
        <p:blipFill>
          <a:blip r:embed="rId4"/>
          <a:stretch>
            <a:fillRect/>
          </a:stretch>
        </p:blipFill>
        <p:spPr>
          <a:xfrm>
            <a:off x="5581952" y="3741180"/>
            <a:ext cx="3078747" cy="1486029"/>
          </a:xfrm>
          <a:prstGeom prst="rect">
            <a:avLst/>
          </a:prstGeom>
        </p:spPr>
      </p:pic>
      <p:pic>
        <p:nvPicPr>
          <p:cNvPr id="8" name="Picture 7">
            <a:extLst>
              <a:ext uri="{FF2B5EF4-FFF2-40B4-BE49-F238E27FC236}">
                <a16:creationId xmlns:a16="http://schemas.microsoft.com/office/drawing/2014/main" id="{A39D7BB6-CE9A-461A-845D-29E033E479C2}"/>
              </a:ext>
            </a:extLst>
          </p:cNvPr>
          <p:cNvPicPr>
            <a:picLocks noChangeAspect="1"/>
          </p:cNvPicPr>
          <p:nvPr/>
        </p:nvPicPr>
        <p:blipFill>
          <a:blip r:embed="rId5"/>
          <a:stretch>
            <a:fillRect/>
          </a:stretch>
        </p:blipFill>
        <p:spPr>
          <a:xfrm>
            <a:off x="890965" y="3741181"/>
            <a:ext cx="4549534" cy="1486029"/>
          </a:xfrm>
          <a:prstGeom prst="rect">
            <a:avLst/>
          </a:prstGeom>
        </p:spPr>
      </p:pic>
      <p:pic>
        <p:nvPicPr>
          <p:cNvPr id="12" name="Picture 11">
            <a:extLst>
              <a:ext uri="{FF2B5EF4-FFF2-40B4-BE49-F238E27FC236}">
                <a16:creationId xmlns:a16="http://schemas.microsoft.com/office/drawing/2014/main" id="{67FCA1A8-C2A9-4A10-AFFB-4B0B914E3A9D}"/>
              </a:ext>
            </a:extLst>
          </p:cNvPr>
          <p:cNvPicPr>
            <a:picLocks noChangeAspect="1"/>
          </p:cNvPicPr>
          <p:nvPr/>
        </p:nvPicPr>
        <p:blipFill>
          <a:blip r:embed="rId6"/>
          <a:stretch>
            <a:fillRect/>
          </a:stretch>
        </p:blipFill>
        <p:spPr>
          <a:xfrm>
            <a:off x="8912895" y="2132548"/>
            <a:ext cx="2222872" cy="3140032"/>
          </a:xfrm>
          <a:prstGeom prst="rect">
            <a:avLst/>
          </a:prstGeom>
        </p:spPr>
      </p:pic>
      <p:pic>
        <p:nvPicPr>
          <p:cNvPr id="14" name="Picture 13">
            <a:extLst>
              <a:ext uri="{FF2B5EF4-FFF2-40B4-BE49-F238E27FC236}">
                <a16:creationId xmlns:a16="http://schemas.microsoft.com/office/drawing/2014/main" id="{5E405778-898E-4D64-B908-95073297211F}"/>
              </a:ext>
            </a:extLst>
          </p:cNvPr>
          <p:cNvPicPr>
            <a:picLocks noChangeAspect="1"/>
          </p:cNvPicPr>
          <p:nvPr/>
        </p:nvPicPr>
        <p:blipFill rotWithShape="1">
          <a:blip r:embed="rId7"/>
          <a:srcRect l="3058" b="8008"/>
          <a:stretch/>
        </p:blipFill>
        <p:spPr>
          <a:xfrm>
            <a:off x="6385932" y="2132548"/>
            <a:ext cx="2247694" cy="1508891"/>
          </a:xfrm>
          <a:prstGeom prst="rect">
            <a:avLst/>
          </a:prstGeom>
        </p:spPr>
      </p:pic>
      <p:sp>
        <p:nvSpPr>
          <p:cNvPr id="9" name="TextovéPole 3">
            <a:extLst>
              <a:ext uri="{FF2B5EF4-FFF2-40B4-BE49-F238E27FC236}">
                <a16:creationId xmlns:a16="http://schemas.microsoft.com/office/drawing/2014/main" id="{AE2009E5-6CA7-4C34-BC4A-31D5FC727C04}"/>
              </a:ext>
            </a:extLst>
          </p:cNvPr>
          <p:cNvSpPr txBox="1"/>
          <p:nvPr/>
        </p:nvSpPr>
        <p:spPr>
          <a:xfrm>
            <a:off x="9343501" y="1585420"/>
            <a:ext cx="1361660" cy="461665"/>
          </a:xfrm>
          <a:prstGeom prst="rect">
            <a:avLst/>
          </a:prstGeom>
          <a:noFill/>
        </p:spPr>
        <p:txBody>
          <a:bodyPr wrap="square" rtlCol="0">
            <a:spAutoFit/>
          </a:bodyPr>
          <a:lstStyle/>
          <a:p>
            <a:pPr algn="ctr"/>
            <a:r>
              <a:rPr lang="en-US" sz="2400" b="1">
                <a:solidFill>
                  <a:srgbClr val="6A007C"/>
                </a:solidFill>
                <a:latin typeface="Sofia Pro" pitchFamily="2" charset="0"/>
              </a:rPr>
              <a:t>2023</a:t>
            </a:r>
            <a:endParaRPr lang="cs-CZ" sz="2400" b="1" i="0">
              <a:solidFill>
                <a:srgbClr val="6A007C"/>
              </a:solidFill>
              <a:latin typeface="Sofia Pro" pitchFamily="2" charset="0"/>
            </a:endParaRPr>
          </a:p>
        </p:txBody>
      </p:sp>
    </p:spTree>
    <p:extLst>
      <p:ext uri="{BB962C8B-B14F-4D97-AF65-F5344CB8AC3E}">
        <p14:creationId xmlns:p14="http://schemas.microsoft.com/office/powerpoint/2010/main" val="27993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64462" y="1372547"/>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err="1">
                <a:solidFill>
                  <a:schemeClr val="bg1">
                    <a:lumMod val="65000"/>
                  </a:schemeClr>
                </a:solidFill>
                <a:latin typeface="Sofia Pro"/>
              </a:rPr>
              <a:t>Agrifood</a:t>
            </a:r>
            <a:r>
              <a:rPr lang="en-US">
                <a:solidFill>
                  <a:schemeClr val="bg1">
                    <a:lumMod val="65000"/>
                  </a:schemeClr>
                </a:solidFill>
                <a:latin typeface="Sofia Pro"/>
              </a:rPr>
              <a:t> systems context</a:t>
            </a: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b="1" dirty="0">
                <a:solidFill>
                  <a:srgbClr val="6A007C"/>
                </a:solidFill>
                <a:latin typeface="Sofia Pro"/>
              </a:rPr>
              <a:t>Final remarks</a:t>
            </a:r>
          </a:p>
        </p:txBody>
      </p:sp>
    </p:spTree>
    <p:extLst>
      <p:ext uri="{BB962C8B-B14F-4D97-AF65-F5344CB8AC3E}">
        <p14:creationId xmlns:p14="http://schemas.microsoft.com/office/powerpoint/2010/main" val="2008537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a:t> The</a:t>
            </a:r>
            <a:r>
              <a:rPr lang="en-US" sz="2000" b="1">
                <a:solidFill>
                  <a:srgbClr val="6A007C"/>
                </a:solidFill>
              </a:rPr>
              <a:t> agrifood </a:t>
            </a:r>
            <a:r>
              <a:rPr lang="en-US" sz="2000"/>
              <a:t>context is still male dominated </a:t>
            </a:r>
            <a:r>
              <a:rPr lang="en-US" sz="2000">
                <a:sym typeface="Wingdings" panose="05000000000000000000" pitchFamily="2" charset="2"/>
              </a:rPr>
              <a:t> actions are required.</a:t>
            </a:r>
          </a:p>
          <a:p>
            <a:pPr>
              <a:lnSpc>
                <a:spcPct val="150000"/>
              </a:lnSpc>
              <a:buFont typeface="Wingdings" panose="05000000000000000000" pitchFamily="2" charset="2"/>
              <a:buChar char="q"/>
            </a:pPr>
            <a:r>
              <a:rPr lang="en-US" sz="2000">
                <a:sym typeface="Wingdings" panose="05000000000000000000" pitchFamily="2" charset="2"/>
              </a:rPr>
              <a:t> Gender dimension can be included in </a:t>
            </a:r>
            <a:r>
              <a:rPr lang="en-US" sz="2000" b="1">
                <a:solidFill>
                  <a:srgbClr val="6A007C"/>
                </a:solidFill>
                <a:sym typeface="Wingdings" panose="05000000000000000000" pitchFamily="2" charset="2"/>
              </a:rPr>
              <a:t>all subjects </a:t>
            </a:r>
            <a:r>
              <a:rPr lang="en-US" sz="2000">
                <a:sym typeface="Wingdings" panose="05000000000000000000" pitchFamily="2" charset="2"/>
              </a:rPr>
              <a:t>(4 pillars).</a:t>
            </a:r>
          </a:p>
          <a:p>
            <a:pPr>
              <a:lnSpc>
                <a:spcPct val="150000"/>
              </a:lnSpc>
              <a:buFont typeface="Wingdings" panose="05000000000000000000" pitchFamily="2" charset="2"/>
              <a:buChar char="q"/>
            </a:pPr>
            <a:r>
              <a:rPr lang="en-US" sz="2000" b="1">
                <a:solidFill>
                  <a:srgbClr val="7030A0"/>
                </a:solidFill>
              </a:rPr>
              <a:t> Guides and tools </a:t>
            </a:r>
            <a:r>
              <a:rPr lang="en-US" sz="2000"/>
              <a:t>are widely available.</a:t>
            </a:r>
          </a:p>
          <a:p>
            <a:pPr>
              <a:lnSpc>
                <a:spcPct val="150000"/>
              </a:lnSpc>
              <a:buFont typeface="Wingdings" panose="05000000000000000000" pitchFamily="2" charset="2"/>
              <a:buChar char="q"/>
            </a:pPr>
            <a:r>
              <a:rPr lang="en-US" sz="2000"/>
              <a:t> Resistances will appear </a:t>
            </a:r>
            <a:r>
              <a:rPr lang="en-US" sz="2000">
                <a:sym typeface="Wingdings" panose="05000000000000000000" pitchFamily="2" charset="2"/>
              </a:rPr>
              <a:t> </a:t>
            </a:r>
            <a:r>
              <a:rPr lang="en-US" sz="2000"/>
              <a:t>a </a:t>
            </a:r>
            <a:r>
              <a:rPr lang="en-US" sz="2000" b="1">
                <a:solidFill>
                  <a:srgbClr val="6A007C"/>
                </a:solidFill>
              </a:rPr>
              <a:t>sustained support </a:t>
            </a:r>
            <a:r>
              <a:rPr lang="en-US" sz="2000"/>
              <a:t>by the institution is required. </a:t>
            </a:r>
          </a:p>
          <a:p>
            <a:pPr>
              <a:lnSpc>
                <a:spcPct val="150000"/>
              </a:lnSpc>
              <a:buFont typeface="Wingdings" panose="05000000000000000000" pitchFamily="2" charset="2"/>
              <a:buChar char="q"/>
            </a:pPr>
            <a:r>
              <a:rPr lang="en-US" sz="2000"/>
              <a:t> Teaching innovation projects must be promoted by the institution to reach a </a:t>
            </a:r>
            <a:r>
              <a:rPr lang="en-US" sz="2000" b="1">
                <a:solidFill>
                  <a:srgbClr val="6A007C"/>
                </a:solidFill>
              </a:rPr>
              <a:t>natural and bottom-up transformation</a:t>
            </a:r>
            <a:r>
              <a:rPr lang="en-US" sz="2000"/>
              <a:t>.</a:t>
            </a:r>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Final remarks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646907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a:t>Your opinion is important to us!</a:t>
            </a:r>
            <a:endParaRPr lang="ca-ES"/>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lIns="91440" tIns="45720" rIns="91440" bIns="45720" rtlCol="0" anchor="t">
            <a:spAutoFit/>
          </a:bodyPr>
          <a:lstStyle/>
          <a:p>
            <a:pPr algn="ctr"/>
            <a:r>
              <a:rPr lang="en-US" sz="4000" b="1">
                <a:solidFill>
                  <a:schemeClr val="tx1">
                    <a:lumMod val="65000"/>
                    <a:lumOff val="35000"/>
                  </a:schemeClr>
                </a:solidFill>
                <a:latin typeface="Sofia Pro"/>
              </a:rPr>
              <a:t>Exit questionnaire</a:t>
            </a:r>
            <a:endParaRPr lang="en-US" sz="4000" b="1" i="0">
              <a:solidFill>
                <a:schemeClr val="tx1">
                  <a:lumMod val="65000"/>
                  <a:lumOff val="35000"/>
                </a:schemeClr>
              </a:solidFill>
              <a:latin typeface="Sofia Pro" pitchFamily="2" charset="0"/>
            </a:endParaRPr>
          </a:p>
        </p:txBody>
      </p:sp>
      <p:sp>
        <p:nvSpPr>
          <p:cNvPr id="2" name="QuadreDeText 1">
            <a:extLst>
              <a:ext uri="{FF2B5EF4-FFF2-40B4-BE49-F238E27FC236}">
                <a16:creationId xmlns:a16="http://schemas.microsoft.com/office/drawing/2014/main" id="{BCD0BA12-46E9-5DE3-B0C9-C7E318A2C8D7}"/>
              </a:ext>
            </a:extLst>
          </p:cNvPr>
          <p:cNvSpPr txBox="1"/>
          <p:nvPr/>
        </p:nvSpPr>
        <p:spPr>
          <a:xfrm>
            <a:off x="4738138" y="2988094"/>
            <a:ext cx="2728823" cy="1477328"/>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ca-ES">
              <a:ea typeface="Calibri"/>
              <a:cs typeface="Calibri"/>
            </a:endParaRPr>
          </a:p>
          <a:p>
            <a:endParaRPr lang="ca-ES">
              <a:ea typeface="Calibri"/>
              <a:cs typeface="Calibri"/>
            </a:endParaRPr>
          </a:p>
          <a:p>
            <a:pPr algn="ctr"/>
            <a:r>
              <a:rPr lang="ca-ES">
                <a:ea typeface="Calibri"/>
                <a:cs typeface="Calibri"/>
              </a:rPr>
              <a:t>QR </a:t>
            </a:r>
            <a:r>
              <a:rPr lang="ca-ES" err="1">
                <a:ea typeface="Calibri"/>
                <a:cs typeface="Calibri"/>
              </a:rPr>
              <a:t>code</a:t>
            </a:r>
            <a:r>
              <a:rPr lang="ca-ES">
                <a:ea typeface="Calibri"/>
                <a:cs typeface="Calibri"/>
              </a:rPr>
              <a:t> or </a:t>
            </a:r>
            <a:r>
              <a:rPr lang="ca-ES" err="1">
                <a:ea typeface="Calibri"/>
                <a:cs typeface="Calibri"/>
              </a:rPr>
              <a:t>short</a:t>
            </a:r>
            <a:r>
              <a:rPr lang="ca-ES">
                <a:ea typeface="Calibri"/>
                <a:cs typeface="Calibri"/>
              </a:rPr>
              <a:t> </a:t>
            </a:r>
            <a:r>
              <a:rPr lang="ca-ES" err="1">
                <a:ea typeface="Calibri"/>
                <a:cs typeface="Calibri"/>
              </a:rPr>
              <a:t>link</a:t>
            </a:r>
            <a:endParaRPr lang="ca-ES">
              <a:ea typeface="Calibri"/>
              <a:cs typeface="Calibri"/>
            </a:endParaRPr>
          </a:p>
          <a:p>
            <a:endParaRPr lang="ca-ES">
              <a:ea typeface="Calibri"/>
              <a:cs typeface="Calibri"/>
            </a:endParaRPr>
          </a:p>
          <a:p>
            <a:endParaRPr lang="ca-ES">
              <a:ea typeface="Calibri"/>
              <a:cs typeface="Calibri"/>
            </a:endParaRPr>
          </a:p>
        </p:txBody>
      </p:sp>
    </p:spTree>
    <p:extLst>
      <p:ext uri="{BB962C8B-B14F-4D97-AF65-F5344CB8AC3E}">
        <p14:creationId xmlns:p14="http://schemas.microsoft.com/office/powerpoint/2010/main" val="336989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953509" y="3304882"/>
            <a:ext cx="9147545" cy="15593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spc="300" dirty="0">
                <a:solidFill>
                  <a:schemeClr val="tx1">
                    <a:lumMod val="65000"/>
                    <a:lumOff val="35000"/>
                  </a:schemeClr>
                </a:solidFill>
                <a:latin typeface="Sofia Pro"/>
                <a:cs typeface="Arial"/>
              </a:rPr>
              <a:t>Hands-on in Including Gender in Agrifood Systems Teaching</a:t>
            </a:r>
          </a:p>
          <a:p>
            <a:pPr algn="l"/>
            <a:r>
              <a:rPr lang="en-US" sz="1400" b="1" dirty="0">
                <a:solidFill>
                  <a:schemeClr val="tx1">
                    <a:lumMod val="65000"/>
                    <a:lumOff val="35000"/>
                  </a:schemeClr>
                </a:solidFill>
                <a:highlight>
                  <a:srgbClr val="FFFF00"/>
                </a:highlight>
                <a:latin typeface="Sofia Pro"/>
                <a:cs typeface="Arial"/>
              </a:rPr>
              <a:t>Date</a:t>
            </a:r>
          </a:p>
          <a:p>
            <a:pPr algn="l"/>
            <a:r>
              <a:rPr lang="en-US" sz="1400" b="1" dirty="0">
                <a:solidFill>
                  <a:schemeClr val="tx1">
                    <a:lumMod val="65000"/>
                    <a:lumOff val="35000"/>
                  </a:schemeClr>
                </a:solidFill>
                <a:highlight>
                  <a:srgbClr val="FFFF00"/>
                </a:highlight>
                <a:latin typeface="Sofia Pro"/>
                <a:cs typeface="Arial"/>
              </a:rPr>
              <a:t>Facilitator’s name and email address</a:t>
            </a:r>
            <a:endParaRPr lang="cs-CZ" sz="1400" b="1" dirty="0">
              <a:solidFill>
                <a:schemeClr val="tx1">
                  <a:lumMod val="65000"/>
                  <a:lumOff val="35000"/>
                </a:schemeClr>
              </a:solidFill>
              <a:highlight>
                <a:srgbClr val="FFFF00"/>
              </a:highlight>
              <a:latin typeface="Sofia Pro" pitchFamily="2" charset="0"/>
              <a:cs typeface="Arial"/>
            </a:endParaRPr>
          </a:p>
        </p:txBody>
      </p:sp>
    </p:spTree>
    <p:extLst>
      <p:ext uri="{BB962C8B-B14F-4D97-AF65-F5344CB8AC3E}">
        <p14:creationId xmlns:p14="http://schemas.microsoft.com/office/powerpoint/2010/main" val="3480106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2274134" y="586904"/>
            <a:ext cx="7155270" cy="707886"/>
          </a:xfrm>
          <a:prstGeom prst="rect">
            <a:avLst/>
          </a:prstGeom>
          <a:noFill/>
        </p:spPr>
        <p:txBody>
          <a:bodyPr wrap="square" lIns="91440" tIns="45720" rIns="91440" bIns="45720" rtlCol="0" anchor="t">
            <a:spAutoFit/>
          </a:bodyPr>
          <a:lstStyle/>
          <a:p>
            <a:pPr algn="ctr"/>
            <a:r>
              <a:rPr lang="en-US" sz="4000" b="1" dirty="0">
                <a:solidFill>
                  <a:schemeClr val="tx1">
                    <a:lumMod val="65000"/>
                    <a:lumOff val="35000"/>
                  </a:schemeClr>
                </a:solidFill>
                <a:latin typeface="Sofia Pro"/>
              </a:rPr>
              <a:t>Agrifood systems - EU context</a:t>
            </a:r>
            <a:endParaRPr lang="cs-CZ" sz="4000" b="1" i="0" dirty="0">
              <a:solidFill>
                <a:schemeClr val="tx1">
                  <a:lumMod val="65000"/>
                  <a:lumOff val="35000"/>
                </a:schemeClr>
              </a:solidFill>
              <a:latin typeface="Sofia Pro" pitchFamily="2" charset="0"/>
            </a:endParaRPr>
          </a:p>
        </p:txBody>
      </p:sp>
      <p:graphicFrame>
        <p:nvGraphicFramePr>
          <p:cNvPr id="9" name="Chart 8">
            <a:extLst>
              <a:ext uri="{FF2B5EF4-FFF2-40B4-BE49-F238E27FC236}">
                <a16:creationId xmlns:a16="http://schemas.microsoft.com/office/drawing/2014/main" id="{9225A3FC-DB07-40B4-A3FE-283D9FC7E3D8}"/>
              </a:ext>
            </a:extLst>
          </p:cNvPr>
          <p:cNvGraphicFramePr>
            <a:graphicFrameLocks/>
          </p:cNvGraphicFramePr>
          <p:nvPr>
            <p:extLst>
              <p:ext uri="{D42A27DB-BD31-4B8C-83A1-F6EECF244321}">
                <p14:modId xmlns:p14="http://schemas.microsoft.com/office/powerpoint/2010/main" val="830935213"/>
              </p:ext>
            </p:extLst>
          </p:nvPr>
        </p:nvGraphicFramePr>
        <p:xfrm>
          <a:off x="1125660" y="2027583"/>
          <a:ext cx="5224110" cy="33755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4"/>
          <a:stretch>
            <a:fillRect/>
          </a:stretch>
        </p:blipFill>
        <p:spPr>
          <a:xfrm>
            <a:off x="5372671" y="1991692"/>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1125660" y="1592436"/>
            <a:ext cx="5387340"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 of economic value (€) corresponding to female farm managers</a:t>
            </a:r>
            <a:endParaRPr lang="en-US" sz="1400" b="0" i="0" u="none" strike="noStrike">
              <a:solidFill>
                <a:schemeClr val="tx1">
                  <a:lumMod val="65000"/>
                  <a:lumOff val="35000"/>
                </a:schemeClr>
              </a:solidFill>
              <a:effectLst/>
              <a:latin typeface="Trebuchet MS" panose="020B0703020202090204" pitchFamily="34" charset="0"/>
            </a:endParaRPr>
          </a:p>
        </p:txBody>
      </p:sp>
      <p:sp>
        <p:nvSpPr>
          <p:cNvPr id="13" name="TextovéPole 4">
            <a:extLst>
              <a:ext uri="{FF2B5EF4-FFF2-40B4-BE49-F238E27FC236}">
                <a16:creationId xmlns:a16="http://schemas.microsoft.com/office/drawing/2014/main" id="{565C6973-5687-493A-B641-CCC160358A35}"/>
              </a:ext>
            </a:extLst>
          </p:cNvPr>
          <p:cNvSpPr txBox="1"/>
          <p:nvPr/>
        </p:nvSpPr>
        <p:spPr>
          <a:xfrm>
            <a:off x="1125660" y="5214145"/>
            <a:ext cx="10112183" cy="430887"/>
          </a:xfrm>
          <a:prstGeom prst="rect">
            <a:avLst/>
          </a:prstGeom>
          <a:noFill/>
        </p:spPr>
        <p:txBody>
          <a:bodyPr wrap="square" rtlCol="0">
            <a:spAutoFit/>
          </a:bodyPr>
          <a:lstStyle/>
          <a:p>
            <a:r>
              <a:rPr lang="en-US" sz="1050" b="0" i="0" u="none" strike="noStrike">
                <a:solidFill>
                  <a:schemeClr val="tx1">
                    <a:lumMod val="65000"/>
                    <a:lumOff val="35000"/>
                  </a:schemeClr>
                </a:solidFill>
                <a:effectLst/>
                <a:latin typeface="Trebuchet MS" panose="020B0703020202090204" pitchFamily="34" charset="0"/>
              </a:rPr>
              <a:t>The value (€) considers the general characteristics of farms, information on their land, livestock and labor force, production methods, rural development measures and </a:t>
            </a:r>
            <a:r>
              <a:rPr lang="en-US" sz="1050" b="0" i="0" u="none" strike="noStrike" err="1">
                <a:solidFill>
                  <a:schemeClr val="tx1">
                    <a:lumMod val="65000"/>
                    <a:lumOff val="35000"/>
                  </a:schemeClr>
                </a:solidFill>
                <a:effectLst/>
                <a:latin typeface="Trebuchet MS" panose="020B0703020202090204" pitchFamily="34" charset="0"/>
              </a:rPr>
              <a:t>agro</a:t>
            </a:r>
            <a:r>
              <a:rPr lang="en-US" sz="1050" b="0" i="0" u="none" strike="noStrike">
                <a:solidFill>
                  <a:schemeClr val="tx1">
                    <a:lumMod val="65000"/>
                    <a:lumOff val="35000"/>
                  </a:schemeClr>
                </a:solidFill>
                <a:effectLst/>
                <a:latin typeface="Trebuchet MS" panose="020B0703020202090204" pitchFamily="34" charset="0"/>
              </a:rPr>
              <a:t>-environmental aspects that look at the impact of agriculture on the environment.</a:t>
            </a:r>
          </a:p>
        </p:txBody>
      </p:sp>
      <p:sp>
        <p:nvSpPr>
          <p:cNvPr id="15" name="TextovéPole 4">
            <a:extLst>
              <a:ext uri="{FF2B5EF4-FFF2-40B4-BE49-F238E27FC236}">
                <a16:creationId xmlns:a16="http://schemas.microsoft.com/office/drawing/2014/main" id="{8FDAECE5-194F-4A56-96AC-BD512C0B4F88}"/>
              </a:ext>
            </a:extLst>
          </p:cNvPr>
          <p:cNvSpPr txBox="1"/>
          <p:nvPr/>
        </p:nvSpPr>
        <p:spPr>
          <a:xfrm>
            <a:off x="7129670" y="1592436"/>
            <a:ext cx="2846476"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Female % of regular labor force</a:t>
            </a:r>
            <a:endParaRPr lang="en-US" sz="1400" b="0" i="0" u="none" strike="noStrike">
              <a:solidFill>
                <a:schemeClr val="tx1">
                  <a:lumMod val="65000"/>
                  <a:lumOff val="35000"/>
                </a:schemeClr>
              </a:solidFill>
              <a:effectLst/>
              <a:latin typeface="Trebuchet MS" panose="020B0703020202090204" pitchFamily="34" charset="0"/>
            </a:endParaRPr>
          </a:p>
        </p:txBody>
      </p:sp>
      <p:graphicFrame>
        <p:nvGraphicFramePr>
          <p:cNvPr id="10" name="Chart 9">
            <a:extLst>
              <a:ext uri="{FF2B5EF4-FFF2-40B4-BE49-F238E27FC236}">
                <a16:creationId xmlns:a16="http://schemas.microsoft.com/office/drawing/2014/main" id="{2F360688-9E32-4C0C-989B-9D96A88CE1E8}"/>
              </a:ext>
            </a:extLst>
          </p:cNvPr>
          <p:cNvGraphicFramePr>
            <a:graphicFrameLocks/>
          </p:cNvGraphicFramePr>
          <p:nvPr>
            <p:extLst>
              <p:ext uri="{D42A27DB-BD31-4B8C-83A1-F6EECF244321}">
                <p14:modId xmlns:p14="http://schemas.microsoft.com/office/powerpoint/2010/main" val="1783292068"/>
              </p:ext>
            </p:extLst>
          </p:nvPr>
        </p:nvGraphicFramePr>
        <p:xfrm>
          <a:off x="7129670" y="1991692"/>
          <a:ext cx="4108173" cy="22169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026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p:bldP spid="13" grpId="0"/>
      <p:bldP spid="15" grpId="0"/>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3"/>
          <a:stretch>
            <a:fillRect/>
          </a:stretch>
        </p:blipFill>
        <p:spPr>
          <a:xfrm>
            <a:off x="9865627" y="1686064"/>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2008454" y="1378287"/>
            <a:ext cx="5387340"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 of Bachelor female students (2021)</a:t>
            </a:r>
            <a:endParaRPr lang="en-US" sz="1400" b="0" i="0" u="none" strike="noStrike">
              <a:solidFill>
                <a:schemeClr val="tx1">
                  <a:lumMod val="65000"/>
                  <a:lumOff val="35000"/>
                </a:schemeClr>
              </a:solidFill>
              <a:effectLst/>
              <a:latin typeface="Trebuchet MS" panose="020B0703020202090204" pitchFamily="34" charset="0"/>
            </a:endParaRPr>
          </a:p>
        </p:txBody>
      </p:sp>
      <p:graphicFrame>
        <p:nvGraphicFramePr>
          <p:cNvPr id="7" name="Chart 6">
            <a:extLst>
              <a:ext uri="{FF2B5EF4-FFF2-40B4-BE49-F238E27FC236}">
                <a16:creationId xmlns:a16="http://schemas.microsoft.com/office/drawing/2014/main" id="{5816EED7-1A41-41F2-86EB-DE6774133743}"/>
              </a:ext>
            </a:extLst>
          </p:cNvPr>
          <p:cNvGraphicFramePr>
            <a:graphicFrameLocks/>
          </p:cNvGraphicFramePr>
          <p:nvPr>
            <p:extLst>
              <p:ext uri="{D42A27DB-BD31-4B8C-83A1-F6EECF244321}">
                <p14:modId xmlns:p14="http://schemas.microsoft.com/office/powerpoint/2010/main" val="1513590884"/>
              </p:ext>
            </p:extLst>
          </p:nvPr>
        </p:nvGraphicFramePr>
        <p:xfrm>
          <a:off x="2008454" y="1706864"/>
          <a:ext cx="7857173" cy="390620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ovéPole 3">
            <a:extLst>
              <a:ext uri="{FF2B5EF4-FFF2-40B4-BE49-F238E27FC236}">
                <a16:creationId xmlns:a16="http://schemas.microsoft.com/office/drawing/2014/main" id="{950D5EB7-3C10-C4FA-5D42-604E57314150}"/>
              </a:ext>
            </a:extLst>
          </p:cNvPr>
          <p:cNvSpPr txBox="1"/>
          <p:nvPr/>
        </p:nvSpPr>
        <p:spPr>
          <a:xfrm>
            <a:off x="2694211" y="567366"/>
            <a:ext cx="6803578" cy="707886"/>
          </a:xfrm>
          <a:prstGeom prst="rect">
            <a:avLst/>
          </a:prstGeom>
          <a:noFill/>
        </p:spPr>
        <p:txBody>
          <a:bodyPr wrap="square" lIns="91440" tIns="45720" rIns="91440" bIns="45720" rtlCol="0" anchor="t">
            <a:spAutoFit/>
          </a:bodyPr>
          <a:lstStyle/>
          <a:p>
            <a:pPr algn="ctr"/>
            <a:r>
              <a:rPr lang="en-US" sz="4000" b="1" dirty="0">
                <a:solidFill>
                  <a:schemeClr val="tx1">
                    <a:lumMod val="65000"/>
                    <a:lumOff val="35000"/>
                  </a:schemeClr>
                </a:solidFill>
                <a:latin typeface="Sofia Pro"/>
              </a:rPr>
              <a:t>Agrifood systems - EU context</a:t>
            </a:r>
            <a:endParaRPr lang="cs-CZ" sz="40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926218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4">
            <a:extLst>
              <a:ext uri="{FF2B5EF4-FFF2-40B4-BE49-F238E27FC236}">
                <a16:creationId xmlns:a16="http://schemas.microsoft.com/office/drawing/2014/main" id="{CA849697-928B-41C2-AE7C-51E5AEEFDA69}"/>
              </a:ext>
            </a:extLst>
          </p:cNvPr>
          <p:cNvSpPr txBox="1"/>
          <p:nvPr/>
        </p:nvSpPr>
        <p:spPr>
          <a:xfrm>
            <a:off x="5414567" y="3627552"/>
            <a:ext cx="5793623" cy="2046714"/>
          </a:xfrm>
          <a:prstGeom prst="rect">
            <a:avLst/>
          </a:prstGeom>
          <a:noFill/>
        </p:spPr>
        <p:txBody>
          <a:bodyPr wrap="square" rtlCol="0">
            <a:spAutoFit/>
          </a:bodyPr>
          <a:lstStyle/>
          <a:p>
            <a:pPr marL="742950" lvl="1" indent="-285750">
              <a:spcBef>
                <a:spcPts val="600"/>
              </a:spcBef>
              <a:buFontTx/>
              <a:buChar char="-"/>
            </a:pPr>
            <a:r>
              <a:rPr lang="en-GB" sz="1600">
                <a:solidFill>
                  <a:schemeClr val="tx1">
                    <a:lumMod val="65000"/>
                    <a:lumOff val="35000"/>
                  </a:schemeClr>
                </a:solidFill>
                <a:latin typeface="Sofia Pro"/>
              </a:rPr>
              <a:t>women are more diligent</a:t>
            </a:r>
          </a:p>
          <a:p>
            <a:pPr marL="742950" lvl="1" indent="-285750">
              <a:spcBef>
                <a:spcPts val="600"/>
              </a:spcBef>
              <a:buFontTx/>
              <a:buChar char="-"/>
            </a:pPr>
            <a:r>
              <a:rPr lang="en-GB" sz="1600">
                <a:solidFill>
                  <a:schemeClr val="tx1">
                    <a:lumMod val="65000"/>
                    <a:lumOff val="35000"/>
                  </a:schemeClr>
                </a:solidFill>
                <a:latin typeface="Sofia Pro"/>
              </a:rPr>
              <a:t>lower self-confidence of women, distribution of tasks (women-administration, organisation)</a:t>
            </a:r>
          </a:p>
          <a:p>
            <a:pPr marL="742950" lvl="1" indent="-285750">
              <a:spcBef>
                <a:spcPts val="600"/>
              </a:spcBef>
              <a:buFontTx/>
              <a:buChar char="-"/>
            </a:pPr>
            <a:r>
              <a:rPr lang="en-GB" sz="1600">
                <a:solidFill>
                  <a:schemeClr val="tx1">
                    <a:lumMod val="65000"/>
                    <a:lumOff val="35000"/>
                  </a:schemeClr>
                </a:solidFill>
                <a:latin typeface="Sofia Pro"/>
              </a:rPr>
              <a:t>different attitudes to learning, different attendance and communication styles</a:t>
            </a:r>
          </a:p>
          <a:p>
            <a:pPr marL="742950" lvl="1" indent="-285750">
              <a:spcBef>
                <a:spcPts val="600"/>
              </a:spcBef>
              <a:buFontTx/>
              <a:buChar char="-"/>
            </a:pPr>
            <a:r>
              <a:rPr lang="en-GB" sz="1600">
                <a:solidFill>
                  <a:schemeClr val="tx1">
                    <a:lumMod val="65000"/>
                    <a:lumOff val="35000"/>
                  </a:schemeClr>
                </a:solidFill>
                <a:latin typeface="Sofia Pro"/>
              </a:rPr>
              <a:t>male students tend to participate more in class (asking questions and replying to questions)</a:t>
            </a:r>
            <a:endParaRPr lang="en-US" sz="1600" b="0" i="0" u="none" strike="noStrike">
              <a:solidFill>
                <a:schemeClr val="tx1">
                  <a:lumMod val="65000"/>
                  <a:lumOff val="35000"/>
                </a:schemeClr>
              </a:solidFill>
              <a:effectLst/>
              <a:latin typeface="Sofia Pro"/>
            </a:endParaRPr>
          </a:p>
        </p:txBody>
      </p:sp>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AGRIGEP context</a:t>
            </a:r>
            <a:endParaRPr lang="cs-CZ" sz="4000" b="1" i="0">
              <a:solidFill>
                <a:schemeClr val="tx1">
                  <a:lumMod val="65000"/>
                  <a:lumOff val="35000"/>
                </a:schemeClr>
              </a:solidFill>
              <a:latin typeface="Sofia Pro" pitchFamily="2" charset="0"/>
            </a:endParaRPr>
          </a:p>
        </p:txBody>
      </p:sp>
      <p:pic>
        <p:nvPicPr>
          <p:cNvPr id="3" name="Picture 2"/>
          <p:cNvPicPr>
            <a:picLocks noChangeAspect="1"/>
          </p:cNvPicPr>
          <p:nvPr/>
        </p:nvPicPr>
        <p:blipFill rotWithShape="1">
          <a:blip r:embed="rId3"/>
          <a:srcRect l="56761"/>
          <a:stretch/>
        </p:blipFill>
        <p:spPr>
          <a:xfrm>
            <a:off x="3014906" y="1756455"/>
            <a:ext cx="2155217" cy="1923828"/>
          </a:xfrm>
          <a:prstGeom prst="rect">
            <a:avLst/>
          </a:prstGeom>
        </p:spPr>
      </p:pic>
      <p:pic>
        <p:nvPicPr>
          <p:cNvPr id="6" name="Picture 5"/>
          <p:cNvPicPr>
            <a:picLocks noChangeAspect="1"/>
          </p:cNvPicPr>
          <p:nvPr/>
        </p:nvPicPr>
        <p:blipFill rotWithShape="1">
          <a:blip r:embed="rId3"/>
          <a:srcRect r="61718"/>
          <a:stretch/>
        </p:blipFill>
        <p:spPr>
          <a:xfrm>
            <a:off x="810315" y="1996322"/>
            <a:ext cx="1670242" cy="1683961"/>
          </a:xfrm>
          <a:prstGeom prst="rect">
            <a:avLst/>
          </a:prstGeom>
        </p:spPr>
      </p:pic>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38554"/>
          </a:xfrm>
          <a:prstGeom prst="rect">
            <a:avLst/>
          </a:prstGeom>
          <a:noFill/>
        </p:spPr>
        <p:txBody>
          <a:bodyPr wrap="square" rtlCol="0">
            <a:spAutoFit/>
          </a:bodyPr>
          <a:lstStyle/>
          <a:p>
            <a:r>
              <a:rPr lang="en-US" sz="1600" b="0" i="0" u="none" strike="noStrike">
                <a:solidFill>
                  <a:schemeClr val="tx1">
                    <a:lumMod val="65000"/>
                    <a:lumOff val="35000"/>
                  </a:schemeClr>
                </a:solidFill>
                <a:effectLst/>
                <a:latin typeface="Sofia Pro"/>
              </a:rPr>
              <a:t>Knowledge are (teaching)</a:t>
            </a:r>
          </a:p>
        </p:txBody>
      </p:sp>
      <p:sp>
        <p:nvSpPr>
          <p:cNvPr id="8" name="TextovéPole 4">
            <a:extLst>
              <a:ext uri="{FF2B5EF4-FFF2-40B4-BE49-F238E27FC236}">
                <a16:creationId xmlns:a16="http://schemas.microsoft.com/office/drawing/2014/main" id="{CA849697-928B-41C2-AE7C-51E5AEEFDA69}"/>
              </a:ext>
            </a:extLst>
          </p:cNvPr>
          <p:cNvSpPr txBox="1"/>
          <p:nvPr/>
        </p:nvSpPr>
        <p:spPr>
          <a:xfrm>
            <a:off x="810315" y="1448678"/>
            <a:ext cx="2295512" cy="338554"/>
          </a:xfrm>
          <a:prstGeom prst="rect">
            <a:avLst/>
          </a:prstGeom>
          <a:noFill/>
        </p:spPr>
        <p:txBody>
          <a:bodyPr wrap="square" rtlCol="0">
            <a:spAutoFit/>
          </a:bodyPr>
          <a:lstStyle/>
          <a:p>
            <a:r>
              <a:rPr lang="en-US" sz="1600" b="0" i="0" u="none" strike="noStrike">
                <a:solidFill>
                  <a:schemeClr val="tx1">
                    <a:lumMod val="65000"/>
                    <a:lumOff val="35000"/>
                  </a:schemeClr>
                </a:solidFill>
                <a:effectLst/>
                <a:latin typeface="Sofia Pro"/>
              </a:rPr>
              <a:t>7 answers</a:t>
            </a:r>
          </a:p>
        </p:txBody>
      </p:sp>
      <p:pic>
        <p:nvPicPr>
          <p:cNvPr id="4" name="Picture 3"/>
          <p:cNvPicPr>
            <a:picLocks noChangeAspect="1"/>
          </p:cNvPicPr>
          <p:nvPr/>
        </p:nvPicPr>
        <p:blipFill rotWithShape="1">
          <a:blip r:embed="rId4"/>
          <a:srcRect l="78071" b="35639"/>
          <a:stretch/>
        </p:blipFill>
        <p:spPr>
          <a:xfrm>
            <a:off x="3014906" y="4138716"/>
            <a:ext cx="881575" cy="1275291"/>
          </a:xfrm>
          <a:prstGeom prst="rect">
            <a:avLst/>
          </a:prstGeom>
        </p:spPr>
      </p:pic>
      <p:pic>
        <p:nvPicPr>
          <p:cNvPr id="10" name="Picture 9"/>
          <p:cNvPicPr>
            <a:picLocks noChangeAspect="1"/>
          </p:cNvPicPr>
          <p:nvPr/>
        </p:nvPicPr>
        <p:blipFill rotWithShape="1">
          <a:blip r:embed="rId4"/>
          <a:srcRect r="45916"/>
          <a:stretch/>
        </p:blipFill>
        <p:spPr>
          <a:xfrm>
            <a:off x="810315" y="3997153"/>
            <a:ext cx="1759272" cy="1603309"/>
          </a:xfrm>
          <a:prstGeom prst="rect">
            <a:avLst/>
          </a:prstGeom>
        </p:spPr>
      </p:pic>
      <p:sp>
        <p:nvSpPr>
          <p:cNvPr id="12" name="TextovéPole 4">
            <a:extLst>
              <a:ext uri="{FF2B5EF4-FFF2-40B4-BE49-F238E27FC236}">
                <a16:creationId xmlns:a16="http://schemas.microsoft.com/office/drawing/2014/main" id="{CA849697-928B-41C2-AE7C-51E5AEEFDA69}"/>
              </a:ext>
            </a:extLst>
          </p:cNvPr>
          <p:cNvSpPr txBox="1"/>
          <p:nvPr/>
        </p:nvSpPr>
        <p:spPr>
          <a:xfrm>
            <a:off x="760160" y="3843265"/>
            <a:ext cx="2295512" cy="338554"/>
          </a:xfrm>
          <a:prstGeom prst="rect">
            <a:avLst/>
          </a:prstGeom>
          <a:noFill/>
        </p:spPr>
        <p:txBody>
          <a:bodyPr wrap="square" rtlCol="0">
            <a:spAutoFit/>
          </a:bodyPr>
          <a:lstStyle/>
          <a:p>
            <a:r>
              <a:rPr lang="en-US" sz="1600" b="0" i="0" u="none" strike="noStrike">
                <a:solidFill>
                  <a:schemeClr val="tx1">
                    <a:lumMod val="65000"/>
                    <a:lumOff val="35000"/>
                  </a:schemeClr>
                </a:solidFill>
                <a:effectLst/>
                <a:latin typeface="Sofia Pro"/>
              </a:rPr>
              <a:t>% female students</a:t>
            </a:r>
          </a:p>
        </p:txBody>
      </p:sp>
      <p:graphicFrame>
        <p:nvGraphicFramePr>
          <p:cNvPr id="16" name="Chart 15"/>
          <p:cNvGraphicFramePr/>
          <p:nvPr>
            <p:extLst>
              <p:ext uri="{D42A27DB-BD31-4B8C-83A1-F6EECF244321}">
                <p14:modId xmlns:p14="http://schemas.microsoft.com/office/powerpoint/2010/main" val="563977312"/>
              </p:ext>
            </p:extLst>
          </p:nvPr>
        </p:nvGraphicFramePr>
        <p:xfrm>
          <a:off x="6309824" y="2052931"/>
          <a:ext cx="3467919" cy="1570742"/>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ovéPole 4">
            <a:extLst>
              <a:ext uri="{FF2B5EF4-FFF2-40B4-BE49-F238E27FC236}">
                <a16:creationId xmlns:a16="http://schemas.microsoft.com/office/drawing/2014/main" id="{CA849697-928B-41C2-AE7C-51E5AEEFDA69}"/>
              </a:ext>
            </a:extLst>
          </p:cNvPr>
          <p:cNvSpPr txBox="1"/>
          <p:nvPr/>
        </p:nvSpPr>
        <p:spPr>
          <a:xfrm>
            <a:off x="5414567" y="1854978"/>
            <a:ext cx="5404324" cy="338554"/>
          </a:xfrm>
          <a:prstGeom prst="rect">
            <a:avLst/>
          </a:prstGeom>
          <a:noFill/>
        </p:spPr>
        <p:txBody>
          <a:bodyPr wrap="square" rtlCol="0">
            <a:spAutoFit/>
          </a:bodyPr>
          <a:lstStyle/>
          <a:p>
            <a:pPr lvl="1"/>
            <a:r>
              <a:rPr lang="en-GB" sz="1600">
                <a:solidFill>
                  <a:schemeClr val="tx1">
                    <a:lumMod val="65000"/>
                    <a:lumOff val="35000"/>
                  </a:schemeClr>
                </a:solidFill>
                <a:latin typeface="Sofia Pro"/>
              </a:rPr>
              <a:t>Different attitude among students based on gender </a:t>
            </a:r>
          </a:p>
        </p:txBody>
      </p:sp>
    </p:spTree>
    <p:extLst>
      <p:ext uri="{BB962C8B-B14F-4D97-AF65-F5344CB8AC3E}">
        <p14:creationId xmlns:p14="http://schemas.microsoft.com/office/powerpoint/2010/main" val="35280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2" grpId="0"/>
      <p:bldGraphic spid="16" grpId="0">
        <p:bldAsOne/>
      </p:bldGraphic>
      <p:bldP spid="17" grpId="0"/>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d30ff68-87b8-4396-b11d-cb9e454bed59" xsi:nil="true"/>
    <lcf76f155ced4ddcb4097134ff3c332f xmlns="0c2b3d8e-d253-416c-b83d-23f94b62c0d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D019D3A3493BEF4EA1C80EF264EB8C44" ma:contentTypeVersion="15" ma:contentTypeDescription="Új dokumentum létrehozása." ma:contentTypeScope="" ma:versionID="4a53ef58e445eaf7d923adc9edb865ec">
  <xsd:schema xmlns:xsd="http://www.w3.org/2001/XMLSchema" xmlns:xs="http://www.w3.org/2001/XMLSchema" xmlns:p="http://schemas.microsoft.com/office/2006/metadata/properties" xmlns:ns2="0c2b3d8e-d253-416c-b83d-23f94b62c0dc" xmlns:ns3="3d30ff68-87b8-4396-b11d-cb9e454bed59" targetNamespace="http://schemas.microsoft.com/office/2006/metadata/properties" ma:root="true" ma:fieldsID="8b552b7ae6ac66fc416f7587ae7b4050" ns2:_="" ns3:_="">
    <xsd:import namespace="0c2b3d8e-d253-416c-b83d-23f94b62c0dc"/>
    <xsd:import namespace="3d30ff68-87b8-4396-b11d-cb9e454bed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b3d8e-d253-416c-b83d-23f94b62c0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épcímkék" ma:readOnly="false" ma:fieldId="{5cf76f15-5ced-4ddc-b409-7134ff3c332f}" ma:taxonomyMulti="true" ma:sspId="621cd732-98c4-4ba9-bce9-f68fba5e417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0ff68-87b8-4396-b11d-cb9e454bed59"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14" nillable="true" ma:displayName="Taxonomy Catch All Column" ma:hidden="true" ma:list="{fae75629-d58a-40f4-90f1-7c9efee6e375}" ma:internalName="TaxCatchAll" ma:showField="CatchAllData" ma:web="3d30ff68-87b8-4396-b11d-cb9e454bed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E2548A-A94C-4DA5-9811-B442FB4BCE00}">
  <ds:schemaRefs>
    <ds:schemaRef ds:uri="http://schemas.microsoft.com/sharepoint/v3/contenttype/forms"/>
  </ds:schemaRefs>
</ds:datastoreItem>
</file>

<file path=customXml/itemProps2.xml><?xml version="1.0" encoding="utf-8"?>
<ds:datastoreItem xmlns:ds="http://schemas.openxmlformats.org/officeDocument/2006/customXml" ds:itemID="{CACC88C5-EE42-4C35-9B51-218B3B1C200E}">
  <ds:schemaRefs>
    <ds:schemaRef ds:uri="0c2b3d8e-d253-416c-b83d-23f94b62c0dc"/>
    <ds:schemaRef ds:uri="3d30ff68-87b8-4396-b11d-cb9e454bed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4B1CE6-88E3-4484-BC82-458DB606FA72}">
  <ds:schemaRefs>
    <ds:schemaRef ds:uri="0c2b3d8e-d253-416c-b83d-23f94b62c0dc"/>
    <ds:schemaRef ds:uri="3d30ff68-87b8-4396-b11d-cb9e454bed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Pantalla panoràmica</PresentationFormat>
  <Slides>63</Slides>
  <Notes>55</Notes>
  <HiddenSlides>0</HiddenSlides>
  <ScaleCrop>false</ScaleCrop>
  <HeadingPairs>
    <vt:vector size="4" baseType="variant">
      <vt:variant>
        <vt:lpstr>Tema</vt:lpstr>
      </vt:variant>
      <vt:variant>
        <vt:i4>1</vt:i4>
      </vt:variant>
      <vt:variant>
        <vt:lpstr>Títols de les diapositives</vt:lpstr>
      </vt:variant>
      <vt:variant>
        <vt:i4>63</vt:i4>
      </vt:variant>
    </vt:vector>
  </HeadingPairs>
  <TitlesOfParts>
    <vt:vector size="64" baseType="lpstr">
      <vt:lpstr>Motiv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Matěj Kraus</dc:creator>
  <cp:revision>684</cp:revision>
  <dcterms:created xsi:type="dcterms:W3CDTF">2023-02-27T15:15:47Z</dcterms:created>
  <dcterms:modified xsi:type="dcterms:W3CDTF">2025-03-19T08:53:23Z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0x010100D019D3A3493BEF4EA1C80EF264EB8C44</vt:lpwstr>
  </property>
  <property fmtid="{D5CDD505-2E9C-101B-9397-08002B2CF9AE}" pid="3" name="MediaServiceImageTags">
    <vt:lpwstr/>
  </property>
</Properties>
</file>